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</p:sldIdLst>
  <p:sldSz type="screen16x9" cy="5143500" cx="9144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F79699"/>
    <a:srgbClr val="FCFDF9"/>
    <a:srgbClr val="72A3A1"/>
    <a:srgbClr val="6B9DA2"/>
    <a:srgbClr val="DD8093"/>
    <a:srgbClr val="FFEAE2"/>
    <a:srgbClr val="81AEAC"/>
    <a:srgbClr val="8CB3A2"/>
    <a:srgbClr val="528177"/>
    <a:srgbClr val="AA896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2695" autoAdjust="0"/>
    <p:restoredTop sz="95250" autoAdjust="0"/>
  </p:normalViewPr>
  <p:slideViewPr>
    <p:cSldViewPr showGuides="1" snapToGrid="0">
      <p:cViewPr varScale="1">
        <p:scale>
          <a:sx n="110" d="100"/>
          <a:sy n="110" d="100"/>
        </p:scale>
        <p:origin x="720" y="62"/>
      </p:cViewPr>
      <p:guideLst>
        <p:guide orient="horz" pos="2067"/>
        <p:guide pos="4795"/>
        <p:guide pos="3676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069" y="62"/>
      </p:cViewPr>
    </p:cSldViewPr>
  </p:notes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4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BAB9392A-C105-4710-8001-B3A67B0597E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4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DFE52076-D047-429E-A09B-4DB35F59F1D9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altLang="en-US" lang="zh-CN"/>
          </a:p>
        </p:txBody>
      </p:sp>
      <p:sp>
        <p:nvSpPr>
          <p:cNvPr id="1048737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EE1567A1-7AD5-42DF-97CC-D5DA309A033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739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altLang="en-US" lang="zh-CN"/>
          </a:p>
        </p:txBody>
      </p:sp>
      <p:sp>
        <p:nvSpPr>
          <p:cNvPr id="1048741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3CA0C9-23AA-4729-8F4B-1E84998652C5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/>
      </p:grpSpPr>
      <p:sp>
        <p:nvSpPr>
          <p:cNvPr id="1048590" name="Slide Image Placeholder 1"/>
          <p:cNvSpPr/>
          <p:nvPr>
            <p:ph type="sldImg" idx="2"/>
          </p:nvPr>
        </p:nvSpPr>
        <p:spPr/>
      </p:sp>
      <p:sp>
        <p:nvSpPr>
          <p:cNvPr id="1048591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/>
      </p:grpSpPr>
      <p:sp>
        <p:nvSpPr>
          <p:cNvPr id="1048652" name="Slide Image Placeholder 1"/>
          <p:cNvSpPr/>
          <p:nvPr>
            <p:ph type="sldImg" idx="2"/>
          </p:nvPr>
        </p:nvSpPr>
        <p:spPr/>
      </p:sp>
      <p:sp>
        <p:nvSpPr>
          <p:cNvPr id="104865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/>
      </p:grpSpPr>
      <p:sp>
        <p:nvSpPr>
          <p:cNvPr id="1048656" name="Slide Image Placeholder 1"/>
          <p:cNvSpPr/>
          <p:nvPr>
            <p:ph type="sldImg" idx="2"/>
          </p:nvPr>
        </p:nvSpPr>
        <p:spPr/>
      </p:sp>
      <p:sp>
        <p:nvSpPr>
          <p:cNvPr id="1048657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/>
      </p:grpSpPr>
      <p:sp>
        <p:nvSpPr>
          <p:cNvPr id="1048671" name="Slide Image Placeholder 1"/>
          <p:cNvSpPr/>
          <p:nvPr>
            <p:ph type="sldImg" idx="2"/>
          </p:nvPr>
        </p:nvSpPr>
        <p:spPr/>
      </p:sp>
      <p:sp>
        <p:nvSpPr>
          <p:cNvPr id="1048672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1048581" name="矩形 4"/>
          <p:cNvSpPr/>
          <p:nvPr userDrawn="1"/>
        </p:nvSpPr>
        <p:spPr>
          <a:xfrm>
            <a:off x="257629" y="203200"/>
            <a:ext cx="8628743" cy="4738913"/>
          </a:xfrm>
          <a:prstGeom prst="rect"/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2" name="矩形 5"/>
          <p:cNvSpPr/>
          <p:nvPr userDrawn="1"/>
        </p:nvSpPr>
        <p:spPr>
          <a:xfrm>
            <a:off x="351972" y="297543"/>
            <a:ext cx="8440057" cy="4551021"/>
          </a:xfrm>
          <a:prstGeom prst="rect"/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3"/>
          <p:cNvPicPr>
            <a:picLocks noChangeAspect="1"/>
          </p:cNvPicPr>
          <p:nvPr userDrawn="1"/>
        </p:nvPicPr>
        <p:blipFill rotWithShape="1">
          <a:blip xmlns:r="http://schemas.openxmlformats.org/officeDocument/2006/relationships" r:embed="rId2"/>
          <a:srcRect r="66466"/>
          <a:stretch>
            <a:fillRect/>
          </a:stretch>
        </p:blipFill>
        <p:spPr>
          <a:xfrm>
            <a:off x="-1" y="-1"/>
            <a:ext cx="4731027" cy="5143499"/>
          </a:xfrm>
          <a:prstGeom prst="rect"/>
        </p:spPr>
      </p:pic>
      <p:pic>
        <p:nvPicPr>
          <p:cNvPr id="2097154" name="图片 14"/>
          <p:cNvPicPr>
            <a:picLocks noChangeAspect="1"/>
          </p:cNvPicPr>
          <p:nvPr userDrawn="1"/>
        </p:nvPicPr>
        <p:blipFill rotWithShape="1">
          <a:blip xmlns:r="http://schemas.openxmlformats.org/officeDocument/2006/relationships" r:embed="rId2"/>
          <a:srcRect l="69267" r="-119"/>
          <a:stretch>
            <a:fillRect/>
          </a:stretch>
        </p:blipFill>
        <p:spPr>
          <a:xfrm>
            <a:off x="4791456" y="-2"/>
            <a:ext cx="4352544" cy="5143499"/>
          </a:xfrm>
          <a:prstGeom prst="rect"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标题幻灯片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1048595" name="矩形 4"/>
          <p:cNvSpPr/>
          <p:nvPr userDrawn="1"/>
        </p:nvSpPr>
        <p:spPr>
          <a:xfrm>
            <a:off x="257629" y="203200"/>
            <a:ext cx="8628743" cy="4738913"/>
          </a:xfrm>
          <a:prstGeom prst="rect"/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96" name="矩形 5"/>
          <p:cNvSpPr/>
          <p:nvPr userDrawn="1"/>
        </p:nvSpPr>
        <p:spPr>
          <a:xfrm>
            <a:off x="351972" y="297543"/>
            <a:ext cx="8440057" cy="4551021"/>
          </a:xfrm>
          <a:prstGeom prst="rect"/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8" name="图片 13"/>
          <p:cNvPicPr>
            <a:picLocks noChangeAspect="1"/>
          </p:cNvPicPr>
          <p:nvPr userDrawn="1"/>
        </p:nvPicPr>
        <p:blipFill rotWithShape="1">
          <a:blip xmlns:r="http://schemas.openxmlformats.org/officeDocument/2006/relationships" r:embed="rId2"/>
          <a:srcRect l="2018" r="66466"/>
          <a:stretch>
            <a:fillRect/>
          </a:stretch>
        </p:blipFill>
        <p:spPr>
          <a:xfrm>
            <a:off x="0" y="-2"/>
            <a:ext cx="4446354" cy="5143499"/>
          </a:xfrm>
          <a:prstGeom prst="rect"/>
        </p:spPr>
      </p:pic>
      <p:pic>
        <p:nvPicPr>
          <p:cNvPr id="2097159" name="图片 14"/>
          <p:cNvPicPr>
            <a:picLocks noChangeAspect="1"/>
          </p:cNvPicPr>
          <p:nvPr userDrawn="1"/>
        </p:nvPicPr>
        <p:blipFill rotWithShape="1">
          <a:blip xmlns:r="http://schemas.openxmlformats.org/officeDocument/2006/relationships" r:embed="rId2"/>
          <a:srcRect l="69267" r="7345"/>
          <a:stretch>
            <a:fillRect/>
          </a:stretch>
        </p:blipFill>
        <p:spPr>
          <a:xfrm>
            <a:off x="5844483" y="-3"/>
            <a:ext cx="3299517" cy="5143499"/>
          </a:xfrm>
          <a:prstGeom prst="rect"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标题幻灯片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图片 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1048700" name="矩形 4"/>
          <p:cNvSpPr/>
          <p:nvPr userDrawn="1"/>
        </p:nvSpPr>
        <p:spPr>
          <a:xfrm>
            <a:off x="257629" y="203200"/>
            <a:ext cx="8628743" cy="4738913"/>
          </a:xfrm>
          <a:prstGeom prst="rect"/>
          <a:noFill/>
          <a:ln w="19050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1" name="矩形 5"/>
          <p:cNvSpPr/>
          <p:nvPr userDrawn="1"/>
        </p:nvSpPr>
        <p:spPr>
          <a:xfrm>
            <a:off x="351972" y="297543"/>
            <a:ext cx="8440057" cy="4551021"/>
          </a:xfrm>
          <a:prstGeom prst="rect"/>
          <a:noFill/>
          <a:ln w="9525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636545" y="3374877"/>
            <a:ext cx="2507456" cy="1815398"/>
          </a:xfrm>
          <a:prstGeom prst="rect"/>
        </p:spPr>
      </p:pic>
      <p:pic>
        <p:nvPicPr>
          <p:cNvPr id="2097170" name="图片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4500000" flipH="1">
            <a:off x="202817" y="-304039"/>
            <a:ext cx="1956929" cy="2160450"/>
          </a:xfrm>
          <a:prstGeom prst="rect"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标题幻灯片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1048719" name="矩形 4"/>
          <p:cNvSpPr/>
          <p:nvPr userDrawn="1"/>
        </p:nvSpPr>
        <p:spPr>
          <a:xfrm>
            <a:off x="257629" y="203200"/>
            <a:ext cx="8628743" cy="4738913"/>
          </a:xfrm>
          <a:prstGeom prst="rect"/>
          <a:noFill/>
          <a:ln w="19050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0" name="矩形 5"/>
          <p:cNvSpPr/>
          <p:nvPr userDrawn="1"/>
        </p:nvSpPr>
        <p:spPr>
          <a:xfrm>
            <a:off x="351972" y="297543"/>
            <a:ext cx="8440057" cy="4551021"/>
          </a:xfrm>
          <a:prstGeom prst="rect"/>
          <a:noFill/>
          <a:ln w="9525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5" name="图片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636545" y="3374877"/>
            <a:ext cx="2507456" cy="1815398"/>
          </a:xfrm>
          <a:prstGeom prst="rect"/>
        </p:spPr>
      </p:pic>
      <p:pic>
        <p:nvPicPr>
          <p:cNvPr id="2097176" name="图片 1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4500000" flipH="1">
            <a:off x="202817" y="-304039"/>
            <a:ext cx="1956929" cy="2160450"/>
          </a:xfrm>
          <a:prstGeom prst="rect"/>
        </p:spPr>
      </p:pic>
      <p:sp>
        <p:nvSpPr>
          <p:cNvPr id="1048721" name="矩形 1"/>
          <p:cNvSpPr/>
          <p:nvPr userDrawn="1"/>
        </p:nvSpPr>
        <p:spPr>
          <a:xfrm>
            <a:off x="404586" y="2449902"/>
            <a:ext cx="8334828" cy="214797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2" name="图片占位符 6"/>
          <p:cNvSpPr>
            <a:spLocks noGrp="1"/>
          </p:cNvSpPr>
          <p:nvPr>
            <p:ph type="pic" sz="quarter" idx="10"/>
          </p:nvPr>
        </p:nvSpPr>
        <p:spPr>
          <a:xfrm>
            <a:off x="484751" y="1751013"/>
            <a:ext cx="2673619" cy="1624012"/>
          </a:xfrm>
        </p:spPr>
        <p:txBody>
          <a:bodyPr/>
          <a:p>
            <a:endParaRPr altLang="en-US" lang="zh-CN"/>
          </a:p>
        </p:txBody>
      </p:sp>
      <p:sp>
        <p:nvSpPr>
          <p:cNvPr id="1048723" name="图片占位符 6"/>
          <p:cNvSpPr>
            <a:spLocks noGrp="1"/>
          </p:cNvSpPr>
          <p:nvPr>
            <p:ph type="pic" sz="quarter" idx="11"/>
          </p:nvPr>
        </p:nvSpPr>
        <p:spPr>
          <a:xfrm>
            <a:off x="3235190" y="1750865"/>
            <a:ext cx="2673619" cy="1624012"/>
          </a:xfrm>
        </p:spPr>
        <p:txBody>
          <a:bodyPr/>
          <a:p>
            <a:endParaRPr altLang="en-US" lang="zh-CN"/>
          </a:p>
        </p:txBody>
      </p:sp>
      <p:sp>
        <p:nvSpPr>
          <p:cNvPr id="1048724" name="图片占位符 6"/>
          <p:cNvSpPr>
            <a:spLocks noGrp="1"/>
          </p:cNvSpPr>
          <p:nvPr>
            <p:ph type="pic" sz="quarter" idx="12"/>
          </p:nvPr>
        </p:nvSpPr>
        <p:spPr>
          <a:xfrm>
            <a:off x="5985629" y="1750865"/>
            <a:ext cx="2673619" cy="1624012"/>
          </a:xfrm>
        </p:spPr>
        <p:txBody>
          <a:bodyPr/>
          <a:p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9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1048702" name="矩形 12"/>
          <p:cNvSpPr/>
          <p:nvPr userDrawn="1"/>
        </p:nvSpPr>
        <p:spPr>
          <a:xfrm>
            <a:off x="257629" y="203200"/>
            <a:ext cx="8628743" cy="4738913"/>
          </a:xfrm>
          <a:prstGeom prst="rect"/>
          <a:noFill/>
          <a:ln w="19050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3" name="矩形 13"/>
          <p:cNvSpPr/>
          <p:nvPr userDrawn="1"/>
        </p:nvSpPr>
        <p:spPr>
          <a:xfrm>
            <a:off x="351972" y="297543"/>
            <a:ext cx="8440057" cy="4551021"/>
          </a:xfrm>
          <a:prstGeom prst="rect"/>
          <a:noFill/>
          <a:ln w="9525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2" name="图片 1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636545" y="3374877"/>
            <a:ext cx="2507456" cy="1815398"/>
          </a:xfrm>
          <a:prstGeom prst="rect"/>
        </p:spPr>
      </p:pic>
      <p:pic>
        <p:nvPicPr>
          <p:cNvPr id="2097173" name="图片 15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4500000" flipH="1">
            <a:off x="202817" y="-304039"/>
            <a:ext cx="1956929" cy="2160450"/>
          </a:xfrm>
          <a:prstGeom prst="rect"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74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dirty="0" lang="en-US"/>
          </a:p>
        </p:txBody>
      </p:sp>
      <p:sp>
        <p:nvSpPr>
          <p:cNvPr id="104867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70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indent="0" mar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indent="0" marL="34290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indent="0" marL="68580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indent="0" marL="10287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marL="13716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marL="17145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marL="20574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marL="24003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marL="27432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87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731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dirty="0" lang="en-US"/>
          </a:p>
        </p:txBody>
      </p:sp>
      <p:sp>
        <p:nvSpPr>
          <p:cNvPr id="104873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dirty="0" lang="en-US"/>
          </a:p>
        </p:txBody>
      </p:sp>
      <p:sp>
        <p:nvSpPr>
          <p:cNvPr id="104873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8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8689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dirty="0" lang="en-US"/>
          </a:p>
        </p:txBody>
      </p:sp>
      <p:sp>
        <p:nvSpPr>
          <p:cNvPr id="104869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8691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dirty="0" lang="en-US"/>
          </a:p>
        </p:txBody>
      </p:sp>
      <p:sp>
        <p:nvSpPr>
          <p:cNvPr id="104869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71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7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dirty="0" lang="en-US"/>
          </a:p>
        </p:txBody>
      </p:sp>
      <p:sp>
        <p:nvSpPr>
          <p:cNvPr id="104871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indent="0" marL="0">
              <a:buNone/>
              <a:defRPr sz="1200"/>
            </a:lvl1pPr>
            <a:lvl2pPr indent="0" marL="342900">
              <a:buNone/>
              <a:defRPr sz="1050"/>
            </a:lvl2pPr>
            <a:lvl3pPr indent="0" marL="685800">
              <a:buNone/>
              <a:defRPr sz="900"/>
            </a:lvl3pPr>
            <a:lvl4pPr indent="0" marL="1028700">
              <a:buNone/>
              <a:defRPr sz="750"/>
            </a:lvl4pPr>
            <a:lvl5pPr indent="0" marL="1371600">
              <a:buNone/>
              <a:defRPr sz="750"/>
            </a:lvl5pPr>
            <a:lvl6pPr indent="0" marL="1714500">
              <a:buNone/>
              <a:defRPr sz="750"/>
            </a:lvl6pPr>
            <a:lvl7pPr indent="0" marL="2057400">
              <a:buNone/>
              <a:defRPr sz="750"/>
            </a:lvl7pPr>
            <a:lvl8pPr indent="0" marL="2400300">
              <a:buNone/>
              <a:defRPr sz="750"/>
            </a:lvl8pPr>
            <a:lvl9pPr indent="0" marL="2743200">
              <a:buNone/>
              <a:defRPr sz="75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87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79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indent="0" marL="0">
              <a:buNone/>
              <a:defRPr sz="2400"/>
            </a:lvl1pPr>
            <a:lvl2pPr indent="0" marL="342900">
              <a:buNone/>
              <a:defRPr sz="2100"/>
            </a:lvl2pPr>
            <a:lvl3pPr indent="0" marL="685800">
              <a:buNone/>
              <a:defRPr sz="1800"/>
            </a:lvl3pPr>
            <a:lvl4pPr indent="0" marL="1028700">
              <a:buNone/>
              <a:defRPr sz="1500"/>
            </a:lvl4pPr>
            <a:lvl5pPr indent="0" marL="1371600">
              <a:buNone/>
              <a:defRPr sz="1500"/>
            </a:lvl5pPr>
            <a:lvl6pPr indent="0" marL="1714500">
              <a:buNone/>
              <a:defRPr sz="1500"/>
            </a:lvl6pPr>
            <a:lvl7pPr indent="0" marL="2057400">
              <a:buNone/>
              <a:defRPr sz="1500"/>
            </a:lvl7pPr>
            <a:lvl8pPr indent="0" marL="2400300">
              <a:buNone/>
              <a:defRPr sz="1500"/>
            </a:lvl8pPr>
            <a:lvl9pPr indent="0" marL="2743200">
              <a:buNone/>
              <a:defRPr sz="1500"/>
            </a:lvl9pPr>
          </a:lstStyle>
          <a:p>
            <a:r>
              <a:rPr altLang="en-US" lang="zh-CN"/>
              <a:t>单击图标添加图片</a:t>
            </a:r>
            <a:endParaRPr dirty="0" lang="en-US"/>
          </a:p>
        </p:txBody>
      </p:sp>
      <p:sp>
        <p:nvSpPr>
          <p:cNvPr id="104868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indent="0" marL="0">
              <a:buNone/>
              <a:defRPr sz="1200"/>
            </a:lvl1pPr>
            <a:lvl2pPr indent="0" marL="342900">
              <a:buNone/>
              <a:defRPr sz="1050"/>
            </a:lvl2pPr>
            <a:lvl3pPr indent="0" marL="685800">
              <a:buNone/>
              <a:defRPr sz="900"/>
            </a:lvl3pPr>
            <a:lvl4pPr indent="0" marL="1028700">
              <a:buNone/>
              <a:defRPr sz="750"/>
            </a:lvl4pPr>
            <a:lvl5pPr indent="0" marL="1371600">
              <a:buNone/>
              <a:defRPr sz="750"/>
            </a:lvl5pPr>
            <a:lvl6pPr indent="0" marL="1714500">
              <a:buNone/>
              <a:defRPr sz="750"/>
            </a:lvl6pPr>
            <a:lvl7pPr indent="0" marL="2057400">
              <a:buNone/>
              <a:defRPr sz="750"/>
            </a:lvl7pPr>
            <a:lvl8pPr indent="0" marL="2400300">
              <a:buNone/>
              <a:defRPr sz="750"/>
            </a:lvl8pPr>
            <a:lvl9pPr indent="0" marL="2743200">
              <a:buNone/>
              <a:defRPr sz="75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868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726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dirty="0" lang="en-US"/>
          </a:p>
        </p:txBody>
      </p:sp>
      <p:sp>
        <p:nvSpPr>
          <p:cNvPr id="10487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96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dirty="0" lang="en-US"/>
          </a:p>
        </p:txBody>
      </p:sp>
      <p:sp>
        <p:nvSpPr>
          <p:cNvPr id="104869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4"/>
        </a:solidFill>
        <a:effectLst/>
      </p:bgPr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1B32FD01-6AD2-47DB-A639-46771605062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F22ABEB3-3FA0-4F7C-8D69-FBAD2A60C7FD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xStyles>
    <p:titleStyle>
      <a:lvl1pPr algn="l" defTabSz="685800" eaLnBrk="1" hangingPunct="1" latinLnBrk="0" rtl="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1pPr>
    </p:titleStyle>
    <p:bodyStyle>
      <a:lvl1pPr algn="l" defTabSz="685800" eaLnBrk="1" hangingPunct="1" indent="-171450" latinLnBrk="0" marL="171450" rtl="0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1pPr>
      <a:lvl2pPr algn="l" defTabSz="685800" eaLnBrk="1" hangingPunct="1" indent="-171450" latinLnBrk="0" marL="5143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2pPr>
      <a:lvl3pPr algn="l" defTabSz="685800" eaLnBrk="1" hangingPunct="1" indent="-171450" latinLnBrk="0" marL="8572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3pPr>
      <a:lvl4pPr algn="l" defTabSz="685800" eaLnBrk="1" hangingPunct="1" indent="-171450" latinLnBrk="0" marL="12001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4pPr>
      <a:lvl5pPr algn="l" defTabSz="685800" eaLnBrk="1" hangingPunct="1" indent="-171450" latinLnBrk="0" marL="15430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5pPr>
      <a:lvl6pPr algn="l" defTabSz="685800" eaLnBrk="1" hangingPunct="1" indent="-171450" latinLnBrk="0" marL="18859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indent="-171450" latinLnBrk="0" marL="22288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indent="-171450" latinLnBrk="0" marL="25717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indent="-171450" latinLnBrk="0" marL="29146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685800" eaLnBrk="1" hangingPunct="1" latinLnBrk="0" marL="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latinLnBrk="0" marL="3429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latinLnBrk="0" marL="6858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latinLnBrk="0" marL="10287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latinLnBrk="0" marL="13716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latinLnBrk="0" marL="17145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latinLnBrk="0" marL="20574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latinLnBrk="0" marL="24003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latinLnBrk="0" marL="27432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6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4469" r="62913"/>
          <a:stretch>
            <a:fillRect/>
          </a:stretch>
        </p:blipFill>
        <p:spPr>
          <a:xfrm>
            <a:off x="170216" y="2305142"/>
            <a:ext cx="2786333" cy="2616645"/>
          </a:xfrm>
          <a:prstGeom prst="rect"/>
        </p:spPr>
      </p:pic>
      <p:sp>
        <p:nvSpPr>
          <p:cNvPr id="1048583" name="文本框 12"/>
          <p:cNvSpPr txBox="1"/>
          <p:nvPr/>
        </p:nvSpPr>
        <p:spPr>
          <a:xfrm>
            <a:off x="2186939" y="0"/>
            <a:ext cx="4462780" cy="1844040"/>
          </a:xfrm>
          <a:prstGeom prst="rect"/>
          <a:noFill/>
        </p:spPr>
        <p:txBody>
          <a:bodyPr rtlCol="0" wrap="none">
            <a:spAutoFit/>
          </a:bodyPr>
          <a:p>
            <a:pPr algn="ctr"/>
            <a:r>
              <a:rPr altLang="zh-CN" sz="5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Copperplate Gothic Bold" panose="020E0705020206020404" charset="0"/>
                <a:ea typeface="+mj-ea"/>
                <a:cs typeface="Copperplate Gothic Bold" panose="020E0705020206020404" charset="0"/>
              </a:rPr>
              <a:t>Kemerdekaan </a:t>
            </a:r>
            <a:endParaRPr altLang="zh-CN" sz="5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Copperplate Gothic Bold" panose="020E0705020206020404" charset="0"/>
              <a:ea typeface="+mj-ea"/>
              <a:cs typeface="Copperplate Gothic Bold" panose="020E0705020206020404" charset="0"/>
            </a:endParaRPr>
          </a:p>
          <a:p>
            <a:pPr algn="ctr"/>
            <a:r>
              <a:rPr altLang="zh-CN" sz="5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Copperplate Gothic Bold" panose="020E0705020206020404" charset="0"/>
                <a:ea typeface="+mj-ea"/>
                <a:cs typeface="Copperplate Gothic Bold" panose="020E0705020206020404" charset="0"/>
              </a:rPr>
              <a:t>Tanah Melayu</a:t>
            </a:r>
            <a:endParaRPr altLang="zh-CN" sz="5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Copperplate Gothic Bold" panose="020E0705020206020404" charset="0"/>
              <a:ea typeface="+mj-ea"/>
              <a:cs typeface="Copperplate Gothic Bold" panose="020E0705020206020404" charset="0"/>
            </a:endParaRPr>
          </a:p>
        </p:txBody>
      </p:sp>
      <p:sp>
        <p:nvSpPr>
          <p:cNvPr id="1048584" name="椭圆 2"/>
          <p:cNvSpPr/>
          <p:nvPr/>
        </p:nvSpPr>
        <p:spPr>
          <a:xfrm>
            <a:off x="-776513" y="1364680"/>
            <a:ext cx="533383" cy="533383"/>
          </a:xfrm>
          <a:prstGeom prst="ellipse"/>
          <a:solidFill>
            <a:srgbClr val="81AE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5" name="椭圆 6"/>
          <p:cNvSpPr/>
          <p:nvPr/>
        </p:nvSpPr>
        <p:spPr>
          <a:xfrm>
            <a:off x="-776514" y="2025406"/>
            <a:ext cx="533383" cy="533383"/>
          </a:xfrm>
          <a:prstGeom prst="ellipse"/>
          <a:solidFill>
            <a:srgbClr val="6B9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6" name="椭圆 7"/>
          <p:cNvSpPr/>
          <p:nvPr/>
        </p:nvSpPr>
        <p:spPr>
          <a:xfrm>
            <a:off x="-776515" y="2686132"/>
            <a:ext cx="533383" cy="533383"/>
          </a:xfrm>
          <a:prstGeom prst="ellipse"/>
          <a:solidFill>
            <a:srgbClr val="F7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7" name="椭圆 8"/>
          <p:cNvSpPr/>
          <p:nvPr/>
        </p:nvSpPr>
        <p:spPr>
          <a:xfrm>
            <a:off x="-776516" y="3346858"/>
            <a:ext cx="533383" cy="533383"/>
          </a:xfrm>
          <a:prstGeom prst="ellipse"/>
          <a:solidFill>
            <a:srgbClr val="DD8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8" name="椭圆 9"/>
          <p:cNvSpPr/>
          <p:nvPr/>
        </p:nvSpPr>
        <p:spPr>
          <a:xfrm>
            <a:off x="-776517" y="4007584"/>
            <a:ext cx="533383" cy="533383"/>
          </a:xfrm>
          <a:prstGeom prst="ellipse"/>
          <a:solidFill>
            <a:srgbClr val="72A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9" name="Rectangles 2"/>
          <p:cNvSpPr/>
          <p:nvPr/>
        </p:nvSpPr>
        <p:spPr>
          <a:xfrm>
            <a:off x="2258058" y="2025405"/>
            <a:ext cx="4391660" cy="2275840"/>
          </a:xfrm>
          <a:prstGeom prst="rect"/>
          <a:blipFill rotWithShape="1">
            <a:blip xmlns:r="http://schemas.openxmlformats.org/officeDocument/2006/relationships" r:embed="rId2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746" name=""/>
          <p:cNvSpPr txBox="1"/>
          <p:nvPr/>
        </p:nvSpPr>
        <p:spPr>
          <a:xfrm>
            <a:off x="2128743" y="4272997"/>
            <a:ext cx="4886513" cy="5359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: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 </a:t>
            </a:r>
            <a:endParaRPr sz="2800" lang="ms-MY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extBox 61"/>
          <p:cNvSpPr txBox="1"/>
          <p:nvPr/>
        </p:nvSpPr>
        <p:spPr>
          <a:xfrm>
            <a:off x="2565400" y="440690"/>
            <a:ext cx="4546600" cy="815340"/>
          </a:xfrm>
          <a:prstGeom prst="rect"/>
          <a:noFill/>
          <a:scene3d>
            <a:camera prst="perspectiveRelaxedModerately"/>
            <a:lightRig dir="t" rig="threePt"/>
          </a:scene3d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altLang="zh-CN" b="0" sz="4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1.0 Pengenalan</a:t>
            </a:r>
            <a:endParaRPr altLang="zh-CN" b="0" sz="4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pic>
        <p:nvPicPr>
          <p:cNvPr id="2097156" name="图片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4469" r="62913"/>
          <a:stretch>
            <a:fillRect/>
          </a:stretch>
        </p:blipFill>
        <p:spPr>
          <a:xfrm>
            <a:off x="69011" y="1706919"/>
            <a:ext cx="3450566" cy="3240426"/>
          </a:xfrm>
          <a:prstGeom prst="rect"/>
        </p:spPr>
      </p:pic>
      <p:sp>
        <p:nvSpPr>
          <p:cNvPr id="1048593" name="Rectangles 1"/>
          <p:cNvSpPr/>
          <p:nvPr/>
        </p:nvSpPr>
        <p:spPr>
          <a:xfrm>
            <a:off x="3131185" y="1056640"/>
            <a:ext cx="3414395" cy="2112645"/>
          </a:xfrm>
          <a:prstGeom prst="rect"/>
          <a:blipFill rotWithShape="1">
            <a:blip xmlns:r="http://schemas.openxmlformats.org/officeDocument/2006/relationships" r:embed="rId2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algn="ctr" blurRad="1270000" dir="5400000" dist="50800" rotWithShape="0">
              <a:srgbClr val="000000">
                <a:alpha val="72000"/>
              </a:srgbClr>
            </a:outerShdw>
            <a:reflection algn="bl" dir="5400000" dist="50800" endPos="65000" rotWithShape="0" stA="91000" sy="-100000"/>
          </a:effectLst>
          <a:scene3d>
            <a:camera prst="perspectiveRelaxedModerately"/>
            <a:lightRig dir="t" rig="threeP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extBox 61"/>
          <p:cNvSpPr txBox="1"/>
          <p:nvPr/>
        </p:nvSpPr>
        <p:spPr>
          <a:xfrm>
            <a:off x="532765" y="281940"/>
            <a:ext cx="7847965" cy="491109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>
              <a:lnSpc>
                <a:spcPct val="150000"/>
              </a:lnSpc>
            </a:pPr>
            <a:r>
              <a:rPr altLang="zh-CN" dirty="0" sz="1800" lang="en-MY" spc="300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1.1 </a:t>
            </a:r>
            <a:r>
              <a:rPr altLang="en-US" dirty="0" sz="1800" lang="zh-CN" spc="300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Kemerdekaan tanah melayu</a:t>
            </a:r>
            <a:endParaRPr altLang="en-US" dirty="0" sz="1800" lang="zh-CN" spc="300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algn="l"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altLang="en-US" b="0" dirty="0" sz="1800" lang="zh-CN" spc="300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Erti kemerdekaan ialah membebaskan diri daripada cengkaman kuasa asing dan berusaha bangkit sebagai bangsa bermaruah.</a:t>
            </a:r>
            <a:endParaRPr altLang="en-US" b="0" dirty="0" sz="1800" lang="zh-CN" spc="300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algn="l"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altLang="en-US" b="0" dirty="0" sz="1800" lang="zh-CN" spc="300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Terdapat tiga kategori  peringkat perjuangan iaitu peringkat pertama secara militant atau gerila,perjuangan pondok yang dipelopori oleh golongan ulama dan golongan nasionalisma yang berjuang melalui mata pena.</a:t>
            </a:r>
            <a:endParaRPr altLang="en-US" b="0" dirty="0" sz="1800" lang="zh-CN" spc="300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algn="l" indent="-285750"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altLang="en-US" b="0" dirty="0" sz="1800" lang="zh-CN" spc="300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Tanggungjawab generasi rakyat baru untuk mengenang dan menghayati erti kemerdekaan.</a:t>
            </a:r>
            <a:endParaRPr altLang="en-US" b="0" dirty="0" sz="1800" lang="zh-CN" spc="300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extBox 61"/>
          <p:cNvSpPr txBox="1"/>
          <p:nvPr/>
        </p:nvSpPr>
        <p:spPr>
          <a:xfrm>
            <a:off x="1363980" y="640715"/>
            <a:ext cx="4043045" cy="67564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1.2 </a:t>
            </a:r>
            <a:r>
              <a:rPr altLang="en-US" b="0" dirty="0" sz="18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Kepentingan sejarah  </a:t>
            </a:r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T</a:t>
            </a:r>
            <a:r>
              <a:rPr altLang="en-US" b="0" dirty="0" sz="18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anah Melayu</a:t>
            </a:r>
            <a:endParaRPr altLang="en-US" b="0" dirty="0" sz="18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1048598" name="矩形 12"/>
          <p:cNvSpPr/>
          <p:nvPr/>
        </p:nvSpPr>
        <p:spPr>
          <a:xfrm>
            <a:off x="2961005" y="1381125"/>
            <a:ext cx="5694045" cy="2494280"/>
          </a:xfrm>
          <a:prstGeom prst="rect"/>
          <a:blipFill rotWithShape="1">
            <a:blip xmlns:r="http://schemas.openxmlformats.org/officeDocument/2006/relationships" r:embed="rId2">
              <a:alphaModFix amt="41000"/>
            </a:blip>
            <a:stretch>
              <a:fillRect t="1000" r="-1000" b="-6000"/>
            </a:stretch>
          </a:blipFill>
          <a:ln>
            <a:noFill/>
          </a:ln>
          <a:effectLst>
            <a:outerShdw algn="ctr" blurRad="50800" dir="120000" dist="50800" rotWithShape="0">
              <a:srgbClr val="000000">
                <a:alpha val="43000"/>
              </a:srgbClr>
            </a:outerShdw>
            <a:reflection algn="bl" dir="5400000" dist="50800" endPos="39000" rotWithShape="0" stA="53000" sy="-100000"/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just" indent="-285750" marL="285750">
              <a:buFont typeface="Arial" panose="020B0604020202020204" pitchFamily="34" charset="0"/>
              <a:buChar char="•"/>
            </a:pPr>
            <a:r>
              <a:rPr altLang="en-US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Laungan kemerdekaan yang pertama oleh bekas perdana Menteri iaitu Tunku Abdul Rahman.</a:t>
            </a:r>
            <a:endParaRPr altLang="en-US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just" indent="-285750" marL="285750">
              <a:buFont typeface="Arial" panose="020B0604020202020204" pitchFamily="34" charset="0"/>
              <a:buChar char="•"/>
            </a:pPr>
            <a:r>
              <a:rPr altLang="en-US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Subjek Sejarah memberikan pendedahan mengenai sejarah yang dilakukan oleh pemimpin dahulu.</a:t>
            </a:r>
            <a:endParaRPr altLang="en-US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just" indent="-285750" marL="285750">
              <a:buFont typeface="Arial" panose="020B0604020202020204" pitchFamily="34" charset="0"/>
              <a:buChar char="•"/>
            </a:pPr>
            <a:r>
              <a:rPr altLang="en-US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Agar belajar dari segala kesilapan dan tidak mengulangi nya lagi.</a:t>
            </a:r>
            <a:endParaRPr altLang="en-US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just" indent="-285750" marL="285750">
              <a:buFont typeface="Arial" panose="020B0604020202020204" pitchFamily="34" charset="0"/>
              <a:buChar char="•"/>
            </a:pPr>
            <a:r>
              <a:rPr altLang="en-US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Kemerdekaan sesebuah negara  adalah milik kekal dan kuasa negara.</a:t>
            </a:r>
            <a:endParaRPr altLang="en-US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just" indent="-285750" marL="285750">
              <a:buFont typeface="Arial" panose="020B0604020202020204" pitchFamily="34" charset="0"/>
              <a:buChar char="•"/>
            </a:pPr>
            <a:r>
              <a:rPr altLang="en-US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Pada 1997 negara kita hampir dijajah kembali</a:t>
            </a:r>
            <a:endParaRPr altLang="en-US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097160" name="图片 11" descr="C:\Users\User\Desktop\oky.jpgoky"/>
          <p:cNvPicPr preferRelativeResize="0">
            <a:picLocks noChangeAspect="1"/>
          </p:cNvPicPr>
          <p:nvPr/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607060" y="1214755"/>
            <a:ext cx="2519045" cy="3362960"/>
          </a:xfrm>
          <a:prstGeom prst="rect"/>
          <a:blipFill rotWithShape="1">
            <a:blip xmlns:r="http://schemas.openxmlformats.org/officeDocument/2006/relationships" r:embed="rId3"/>
            <a:stretch>
              <a:fillRect/>
            </a:stretch>
          </a:blipFill>
          <a:effectLst>
            <a:softEdge rad="127000"/>
          </a:effectLst>
          <a:scene3d>
            <a:camera prst="isometricRightUp"/>
            <a:lightRig dir="t" rig="threePt"/>
          </a:scene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extBox 61"/>
          <p:cNvSpPr txBox="1"/>
          <p:nvPr/>
        </p:nvSpPr>
        <p:spPr>
          <a:xfrm>
            <a:off x="3104515" y="300355"/>
            <a:ext cx="3674110" cy="67564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1.3 Kesan Kemerdekaan Tanah Melayu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1048600" name="Oval 11"/>
          <p:cNvSpPr>
            <a:spLocks noChangeArrowheads="1"/>
          </p:cNvSpPr>
          <p:nvPr/>
        </p:nvSpPr>
        <p:spPr bwMode="auto">
          <a:xfrm>
            <a:off x="3031871" y="2848137"/>
            <a:ext cx="621120" cy="617096"/>
          </a:xfrm>
          <a:prstGeom prst="ellipse"/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anchor="t" anchorCtr="0" bIns="60960" compatLnSpc="1" lIns="121920" numCol="1" rIns="121920" tIns="60960" vert="horz" wrap="square"/>
          <a:p>
            <a:endParaRPr altLang="en-US" sz="2400" lang="zh-CN"/>
          </a:p>
        </p:txBody>
      </p:sp>
      <p:sp>
        <p:nvSpPr>
          <p:cNvPr id="1048601" name="Freeform 12"/>
          <p:cNvSpPr/>
          <p:nvPr/>
        </p:nvSpPr>
        <p:spPr bwMode="auto">
          <a:xfrm>
            <a:off x="3526519" y="2134050"/>
            <a:ext cx="1975782" cy="2656743"/>
          </a:xfrm>
          <a:custGeom>
            <a:avLst/>
            <a:gdLst>
              <a:gd name="T0" fmla="*/ 203 w 595"/>
              <a:gd name="T1" fmla="*/ 800 h 800"/>
              <a:gd name="T2" fmla="*/ 419 w 595"/>
              <a:gd name="T3" fmla="*/ 800 h 800"/>
              <a:gd name="T4" fmla="*/ 335 w 595"/>
              <a:gd name="T5" fmla="*/ 556 h 800"/>
              <a:gd name="T6" fmla="*/ 473 w 595"/>
              <a:gd name="T7" fmla="*/ 332 h 800"/>
              <a:gd name="T8" fmla="*/ 587 w 595"/>
              <a:gd name="T9" fmla="*/ 344 h 800"/>
              <a:gd name="T10" fmla="*/ 388 w 595"/>
              <a:gd name="T11" fmla="*/ 338 h 800"/>
              <a:gd name="T12" fmla="*/ 463 w 595"/>
              <a:gd name="T13" fmla="*/ 247 h 800"/>
              <a:gd name="T14" fmla="*/ 595 w 595"/>
              <a:gd name="T15" fmla="*/ 210 h 800"/>
              <a:gd name="T16" fmla="*/ 484 w 595"/>
              <a:gd name="T17" fmla="*/ 219 h 800"/>
              <a:gd name="T18" fmla="*/ 498 w 595"/>
              <a:gd name="T19" fmla="*/ 102 h 800"/>
              <a:gd name="T20" fmla="*/ 476 w 595"/>
              <a:gd name="T21" fmla="*/ 209 h 800"/>
              <a:gd name="T22" fmla="*/ 324 w 595"/>
              <a:gd name="T23" fmla="*/ 342 h 800"/>
              <a:gd name="T24" fmla="*/ 322 w 595"/>
              <a:gd name="T25" fmla="*/ 187 h 800"/>
              <a:gd name="T26" fmla="*/ 394 w 595"/>
              <a:gd name="T27" fmla="*/ 95 h 800"/>
              <a:gd name="T28" fmla="*/ 309 w 595"/>
              <a:gd name="T29" fmla="*/ 170 h 800"/>
              <a:gd name="T30" fmla="*/ 272 w 595"/>
              <a:gd name="T31" fmla="*/ 61 h 800"/>
              <a:gd name="T32" fmla="*/ 178 w 595"/>
              <a:gd name="T33" fmla="*/ 0 h 800"/>
              <a:gd name="T34" fmla="*/ 273 w 595"/>
              <a:gd name="T35" fmla="*/ 135 h 800"/>
              <a:gd name="T36" fmla="*/ 207 w 595"/>
              <a:gd name="T37" fmla="*/ 96 h 800"/>
              <a:gd name="T38" fmla="*/ 108 w 595"/>
              <a:gd name="T39" fmla="*/ 91 h 800"/>
              <a:gd name="T40" fmla="*/ 59 w 595"/>
              <a:gd name="T41" fmla="*/ 60 h 800"/>
              <a:gd name="T42" fmla="*/ 115 w 595"/>
              <a:gd name="T43" fmla="*/ 102 h 800"/>
              <a:gd name="T44" fmla="*/ 227 w 595"/>
              <a:gd name="T45" fmla="*/ 124 h 800"/>
              <a:gd name="T46" fmla="*/ 282 w 595"/>
              <a:gd name="T47" fmla="*/ 203 h 800"/>
              <a:gd name="T48" fmla="*/ 274 w 595"/>
              <a:gd name="T49" fmla="*/ 424 h 800"/>
              <a:gd name="T50" fmla="*/ 217 w 595"/>
              <a:gd name="T51" fmla="*/ 372 h 800"/>
              <a:gd name="T52" fmla="*/ 136 w 595"/>
              <a:gd name="T53" fmla="*/ 299 h 800"/>
              <a:gd name="T54" fmla="*/ 123 w 595"/>
              <a:gd name="T55" fmla="*/ 209 h 800"/>
              <a:gd name="T56" fmla="*/ 130 w 595"/>
              <a:gd name="T57" fmla="*/ 312 h 800"/>
              <a:gd name="T58" fmla="*/ 0 w 595"/>
              <a:gd name="T59" fmla="*/ 318 h 800"/>
              <a:gd name="T60" fmla="*/ 131 w 595"/>
              <a:gd name="T61" fmla="*/ 330 h 800"/>
              <a:gd name="T62" fmla="*/ 230 w 595"/>
              <a:gd name="T63" fmla="*/ 430 h 800"/>
              <a:gd name="T64" fmla="*/ 257 w 595"/>
              <a:gd name="T65" fmla="*/ 485 h 800"/>
              <a:gd name="T66" fmla="*/ 92 w 595"/>
              <a:gd name="T67" fmla="*/ 502 h 800"/>
              <a:gd name="T68" fmla="*/ 190 w 595"/>
              <a:gd name="T69" fmla="*/ 482 h 800"/>
              <a:gd name="T70" fmla="*/ 275 w 595"/>
              <a:gd name="T71" fmla="*/ 605 h 800"/>
              <a:gd name="T72" fmla="*/ 203 w 595"/>
              <a:gd name="T73" fmla="*/ 8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5" h="800">
                <a:moveTo>
                  <a:pt x="203" y="800"/>
                </a:moveTo>
                <a:cubicBezTo>
                  <a:pt x="442" y="800"/>
                  <a:pt x="419" y="800"/>
                  <a:pt x="419" y="800"/>
                </a:cubicBezTo>
                <a:cubicBezTo>
                  <a:pt x="419" y="800"/>
                  <a:pt x="335" y="782"/>
                  <a:pt x="335" y="556"/>
                </a:cubicBezTo>
                <a:cubicBezTo>
                  <a:pt x="335" y="462"/>
                  <a:pt x="400" y="338"/>
                  <a:pt x="473" y="332"/>
                </a:cubicBezTo>
                <a:cubicBezTo>
                  <a:pt x="545" y="327"/>
                  <a:pt x="587" y="344"/>
                  <a:pt x="587" y="344"/>
                </a:cubicBezTo>
                <a:cubicBezTo>
                  <a:pt x="587" y="344"/>
                  <a:pt x="497" y="284"/>
                  <a:pt x="388" y="338"/>
                </a:cubicBezTo>
                <a:cubicBezTo>
                  <a:pt x="388" y="338"/>
                  <a:pt x="416" y="282"/>
                  <a:pt x="463" y="247"/>
                </a:cubicBezTo>
                <a:cubicBezTo>
                  <a:pt x="510" y="212"/>
                  <a:pt x="578" y="209"/>
                  <a:pt x="595" y="210"/>
                </a:cubicBezTo>
                <a:cubicBezTo>
                  <a:pt x="595" y="210"/>
                  <a:pt x="542" y="192"/>
                  <a:pt x="484" y="219"/>
                </a:cubicBezTo>
                <a:cubicBezTo>
                  <a:pt x="484" y="219"/>
                  <a:pt x="528" y="188"/>
                  <a:pt x="498" y="102"/>
                </a:cubicBezTo>
                <a:cubicBezTo>
                  <a:pt x="498" y="102"/>
                  <a:pt x="507" y="178"/>
                  <a:pt x="476" y="209"/>
                </a:cubicBezTo>
                <a:cubicBezTo>
                  <a:pt x="445" y="241"/>
                  <a:pt x="349" y="297"/>
                  <a:pt x="324" y="342"/>
                </a:cubicBezTo>
                <a:cubicBezTo>
                  <a:pt x="324" y="342"/>
                  <a:pt x="304" y="256"/>
                  <a:pt x="322" y="187"/>
                </a:cubicBezTo>
                <a:cubicBezTo>
                  <a:pt x="338" y="127"/>
                  <a:pt x="383" y="98"/>
                  <a:pt x="394" y="95"/>
                </a:cubicBezTo>
                <a:cubicBezTo>
                  <a:pt x="394" y="95"/>
                  <a:pt x="336" y="103"/>
                  <a:pt x="309" y="170"/>
                </a:cubicBezTo>
                <a:cubicBezTo>
                  <a:pt x="309" y="170"/>
                  <a:pt x="309" y="112"/>
                  <a:pt x="272" y="61"/>
                </a:cubicBezTo>
                <a:cubicBezTo>
                  <a:pt x="234" y="11"/>
                  <a:pt x="192" y="3"/>
                  <a:pt x="178" y="0"/>
                </a:cubicBezTo>
                <a:cubicBezTo>
                  <a:pt x="178" y="0"/>
                  <a:pt x="270" y="33"/>
                  <a:pt x="273" y="135"/>
                </a:cubicBezTo>
                <a:cubicBezTo>
                  <a:pt x="273" y="135"/>
                  <a:pt x="248" y="105"/>
                  <a:pt x="207" y="96"/>
                </a:cubicBezTo>
                <a:cubicBezTo>
                  <a:pt x="166" y="88"/>
                  <a:pt x="128" y="95"/>
                  <a:pt x="108" y="91"/>
                </a:cubicBezTo>
                <a:cubicBezTo>
                  <a:pt x="87" y="87"/>
                  <a:pt x="63" y="69"/>
                  <a:pt x="59" y="60"/>
                </a:cubicBezTo>
                <a:cubicBezTo>
                  <a:pt x="59" y="60"/>
                  <a:pt x="71" y="88"/>
                  <a:pt x="115" y="102"/>
                </a:cubicBezTo>
                <a:cubicBezTo>
                  <a:pt x="154" y="114"/>
                  <a:pt x="197" y="104"/>
                  <a:pt x="227" y="124"/>
                </a:cubicBezTo>
                <a:cubicBezTo>
                  <a:pt x="257" y="144"/>
                  <a:pt x="277" y="172"/>
                  <a:pt x="282" y="203"/>
                </a:cubicBezTo>
                <a:cubicBezTo>
                  <a:pt x="287" y="231"/>
                  <a:pt x="295" y="335"/>
                  <a:pt x="274" y="424"/>
                </a:cubicBezTo>
                <a:cubicBezTo>
                  <a:pt x="274" y="424"/>
                  <a:pt x="250" y="393"/>
                  <a:pt x="217" y="372"/>
                </a:cubicBezTo>
                <a:cubicBezTo>
                  <a:pt x="183" y="349"/>
                  <a:pt x="148" y="318"/>
                  <a:pt x="136" y="299"/>
                </a:cubicBezTo>
                <a:cubicBezTo>
                  <a:pt x="124" y="281"/>
                  <a:pt x="121" y="234"/>
                  <a:pt x="123" y="209"/>
                </a:cubicBezTo>
                <a:cubicBezTo>
                  <a:pt x="123" y="209"/>
                  <a:pt x="105" y="271"/>
                  <a:pt x="130" y="312"/>
                </a:cubicBezTo>
                <a:cubicBezTo>
                  <a:pt x="130" y="312"/>
                  <a:pt x="70" y="282"/>
                  <a:pt x="0" y="318"/>
                </a:cubicBezTo>
                <a:cubicBezTo>
                  <a:pt x="0" y="318"/>
                  <a:pt x="83" y="298"/>
                  <a:pt x="131" y="330"/>
                </a:cubicBezTo>
                <a:cubicBezTo>
                  <a:pt x="183" y="364"/>
                  <a:pt x="216" y="408"/>
                  <a:pt x="230" y="430"/>
                </a:cubicBezTo>
                <a:cubicBezTo>
                  <a:pt x="244" y="453"/>
                  <a:pt x="257" y="485"/>
                  <a:pt x="257" y="485"/>
                </a:cubicBezTo>
                <a:cubicBezTo>
                  <a:pt x="257" y="485"/>
                  <a:pt x="182" y="437"/>
                  <a:pt x="92" y="502"/>
                </a:cubicBezTo>
                <a:cubicBezTo>
                  <a:pt x="92" y="502"/>
                  <a:pt x="145" y="475"/>
                  <a:pt x="190" y="482"/>
                </a:cubicBezTo>
                <a:cubicBezTo>
                  <a:pt x="235" y="489"/>
                  <a:pt x="275" y="528"/>
                  <a:pt x="275" y="605"/>
                </a:cubicBezTo>
                <a:cubicBezTo>
                  <a:pt x="275" y="681"/>
                  <a:pt x="257" y="753"/>
                  <a:pt x="203" y="8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t" anchorCtr="0" bIns="60960" compatLnSpc="1" lIns="121920" numCol="1" rIns="121920" tIns="60960" vert="horz" wrap="square"/>
          <a:p>
            <a:endParaRPr altLang="en-US" sz="2400" lang="zh-CN"/>
          </a:p>
        </p:txBody>
      </p:sp>
      <p:sp>
        <p:nvSpPr>
          <p:cNvPr id="1048602" name="Oval 13"/>
          <p:cNvSpPr>
            <a:spLocks noChangeArrowheads="1"/>
          </p:cNvSpPr>
          <p:nvPr/>
        </p:nvSpPr>
        <p:spPr bwMode="auto">
          <a:xfrm>
            <a:off x="3240088" y="2541158"/>
            <a:ext cx="825306" cy="825561"/>
          </a:xfrm>
          <a:prstGeom prst="ellipse"/>
          <a:solidFill>
            <a:schemeClr val="accent1"/>
          </a:solidFill>
          <a:ln>
            <a:noFill/>
          </a:ln>
        </p:spPr>
        <p:txBody>
          <a:bodyPr anchor="t" anchorCtr="0" bIns="0" compatLnSpc="1" lIns="0" numCol="1" rIns="0" tIns="0" vert="horz" wrap="square"/>
          <a:p>
            <a:pPr algn="ctr"/>
            <a:endParaRPr altLang="en-US" dirty="0" sz="1335" lang="zh-CN">
              <a:solidFill>
                <a:schemeClr val="bg1"/>
              </a:solidFill>
            </a:endParaRPr>
          </a:p>
        </p:txBody>
      </p:sp>
      <p:sp>
        <p:nvSpPr>
          <p:cNvPr id="1048603" name="Oval 14"/>
          <p:cNvSpPr>
            <a:spLocks noChangeArrowheads="1"/>
          </p:cNvSpPr>
          <p:nvPr/>
        </p:nvSpPr>
        <p:spPr bwMode="auto">
          <a:xfrm>
            <a:off x="3787764" y="1645069"/>
            <a:ext cx="1006159" cy="1006470"/>
          </a:xfrm>
          <a:prstGeom prst="ellipse"/>
          <a:solidFill>
            <a:srgbClr val="6B9DA2"/>
          </a:solidFill>
          <a:ln>
            <a:noFill/>
          </a:ln>
        </p:spPr>
        <p:txBody>
          <a:bodyPr anchor="t" anchorCtr="0" bIns="0" compatLnSpc="1" lIns="0" numCol="1" rIns="0" tIns="0" vert="horz" wrap="square"/>
          <a:p>
            <a:pPr algn="ctr"/>
            <a:endParaRPr altLang="zh-CN" b="1" dirty="0" sz="3200" lang="en-US">
              <a:solidFill>
                <a:schemeClr val="bg1"/>
              </a:solidFill>
            </a:endParaRPr>
          </a:p>
        </p:txBody>
      </p:sp>
      <p:sp>
        <p:nvSpPr>
          <p:cNvPr id="1048604" name="Oval 14"/>
          <p:cNvSpPr>
            <a:spLocks noChangeArrowheads="1"/>
          </p:cNvSpPr>
          <p:nvPr/>
        </p:nvSpPr>
        <p:spPr bwMode="auto">
          <a:xfrm>
            <a:off x="5005340" y="2233232"/>
            <a:ext cx="766876" cy="767113"/>
          </a:xfrm>
          <a:prstGeom prst="ellipse"/>
          <a:solidFill>
            <a:srgbClr val="72A3A1"/>
          </a:solidFill>
          <a:ln>
            <a:noFill/>
          </a:ln>
        </p:spPr>
        <p:txBody>
          <a:bodyPr anchor="t" anchorCtr="0" bIns="0" compatLnSpc="1" lIns="0" numCol="1" rIns="0" tIns="0" vert="horz" wrap="square"/>
          <a:p>
            <a:pPr algn="ctr"/>
            <a:endParaRPr altLang="en-US" dirty="0" sz="1335" lang="zh-CN">
              <a:solidFill>
                <a:schemeClr val="bg1"/>
              </a:solidFill>
            </a:endParaRPr>
          </a:p>
        </p:txBody>
      </p:sp>
      <p:sp>
        <p:nvSpPr>
          <p:cNvPr id="1048605" name="Oval 14"/>
          <p:cNvSpPr>
            <a:spLocks noChangeArrowheads="1"/>
          </p:cNvSpPr>
          <p:nvPr/>
        </p:nvSpPr>
        <p:spPr bwMode="auto">
          <a:xfrm>
            <a:off x="4582506" y="2989411"/>
            <a:ext cx="769923" cy="770161"/>
          </a:xfrm>
          <a:prstGeom prst="ellipse"/>
          <a:solidFill>
            <a:srgbClr val="72A3A1"/>
          </a:solidFill>
          <a:ln>
            <a:noFill/>
          </a:ln>
        </p:spPr>
        <p:txBody>
          <a:bodyPr anchor="t" anchorCtr="0" bIns="0" compatLnSpc="1" lIns="0" numCol="1" rIns="0" tIns="0" vert="horz" wrap="square"/>
          <a:p>
            <a:pPr algn="ctr"/>
            <a:endParaRPr altLang="en-US" dirty="0" sz="1335" lang="zh-CN">
              <a:solidFill>
                <a:schemeClr val="bg1"/>
              </a:solidFill>
            </a:endParaRPr>
          </a:p>
        </p:txBody>
      </p:sp>
      <p:sp>
        <p:nvSpPr>
          <p:cNvPr id="1048606" name="TextBox 61"/>
          <p:cNvSpPr txBox="1"/>
          <p:nvPr/>
        </p:nvSpPr>
        <p:spPr>
          <a:xfrm>
            <a:off x="2020570" y="2299335"/>
            <a:ext cx="1298575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r"/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Ekonomi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07" name="TextBox 61"/>
          <p:cNvSpPr txBox="1"/>
          <p:nvPr/>
        </p:nvSpPr>
        <p:spPr>
          <a:xfrm>
            <a:off x="3527056" y="1275385"/>
            <a:ext cx="1182771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r"/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Politik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08" name="TextBox 61"/>
          <p:cNvSpPr txBox="1"/>
          <p:nvPr/>
        </p:nvSpPr>
        <p:spPr>
          <a:xfrm>
            <a:off x="5502275" y="3465195"/>
            <a:ext cx="1656080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Pendidikan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09" name="TextBox 61"/>
          <p:cNvSpPr txBox="1"/>
          <p:nvPr/>
        </p:nvSpPr>
        <p:spPr>
          <a:xfrm>
            <a:off x="5748020" y="2487295"/>
            <a:ext cx="1476375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Kesihatan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40" name="Group 112"/>
          <p:cNvGrpSpPr/>
          <p:nvPr/>
        </p:nvGrpSpPr>
        <p:grpSpPr>
          <a:xfrm>
            <a:off x="5216757" y="2442790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048610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anchor="ctr" bIns="19050" lIns="19050" rIns="19050" tIns="19050"/>
            <a:p>
              <a:pPr algn="ctr" defTabSz="228600" eaLnBrk="1" fontAlgn="base" hangingPunct="0" indent="0" latinLnBrk="0" lvl="0" marL="0" marR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baseline="0" b="0" cap="none" sz="1500" i="0" kern="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>
                  <a:outerShdw algn="tl" blurRad="38100" dir="2700000" dist="3810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48611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anchor="ctr" bIns="19050" lIns="19050" rIns="19050" tIns="19050"/>
            <a:p>
              <a:pPr algn="ctr" defTabSz="228600" eaLnBrk="1" fontAlgn="base" hangingPunct="0" indent="0" latinLnBrk="0" lvl="0" marL="0" marR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baseline="0" b="0" cap="none" sz="1500" i="0" kern="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>
                  <a:outerShdw algn="tl" blurRad="38100" dir="2700000" dist="3810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048612" name="AutoShape 112"/>
          <p:cNvSpPr/>
          <p:nvPr/>
        </p:nvSpPr>
        <p:spPr bwMode="auto">
          <a:xfrm>
            <a:off x="4787285" y="3226966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 bIns="19050" lIns="19050" rIns="19050" tIns="19050"/>
          <a:p>
            <a:pPr algn="ctr" defTabSz="228600" eaLnBrk="1" fontAlgn="base" hangingPunct="0" indent="0" latinLnBrk="0" lvl="0" marL="0" marR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500" i="0" kern="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>
                <a:outerShdw algn="tl" blurRad="38100" dir="2700000" dist="38100">
                  <a:srgbClr val="000000"/>
                </a:outerShdw>
              </a:effectLst>
              <a:uLnTx/>
              <a:uFillTx/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41" name="组合 37"/>
          <p:cNvGrpSpPr/>
          <p:nvPr/>
        </p:nvGrpSpPr>
        <p:grpSpPr>
          <a:xfrm>
            <a:off x="4103017" y="1887370"/>
            <a:ext cx="375652" cy="547592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1048613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anchor="ctr" bIns="19050" lIns="19050" rIns="19050" tIns="19050"/>
            <a:p>
              <a:pPr algn="ctr" defTabSz="228600" eaLnBrk="1" fontAlgn="base" hangingPunct="0" indent="0" latinLnBrk="0" lvl="0" marL="0" marR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baseline="0" b="0" cap="none" sz="1500" i="0" kern="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>
                  <a:outerShdw algn="tl" blurRad="38100" dir="2700000" dist="3810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48614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anchor="ctr" bIns="19050" lIns="19050" rIns="19050" tIns="19050"/>
            <a:p>
              <a:pPr algn="ctr" defTabSz="228600" eaLnBrk="1" fontAlgn="base" hangingPunct="0" indent="0" latinLnBrk="0" lvl="0" marL="0" marR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baseline="0" b="0" cap="none" sz="1500" i="0" kern="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>
                  <a:outerShdw algn="tl" blurRad="38100" dir="2700000" dist="3810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0"/>
          <p:cNvGrpSpPr/>
          <p:nvPr/>
        </p:nvGrpSpPr>
        <p:grpSpPr>
          <a:xfrm flipH="1">
            <a:off x="3478508" y="2797520"/>
            <a:ext cx="359165" cy="359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1048615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anchor="ctr" bIns="19050" lIns="19050" rIns="19050" tIns="19050"/>
            <a:p>
              <a:pPr algn="ctr" defTabSz="228600" eaLnBrk="1" fontAlgn="base" hangingPunct="0" indent="0" latinLnBrk="0" lvl="0" marL="0" marR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baseline="0" b="0" cap="none" sz="1500" i="0" kern="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>
                  <a:outerShdw algn="tl" blurRad="38100" dir="2700000" dist="3810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48616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anchor="ctr" bIns="19050" lIns="19050" rIns="19050" tIns="19050"/>
            <a:p>
              <a:pPr algn="ctr" defTabSz="228600" eaLnBrk="1" fontAlgn="base" hangingPunct="0" indent="0" latinLnBrk="0" lvl="0" marL="0" marR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baseline="0" b="0" cap="none" sz="1500" i="0" kern="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>
                  <a:outerShdw algn="tl" blurRad="38100" dir="2700000" dist="3810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048617" name="Oval 14"/>
          <p:cNvSpPr>
            <a:spLocks noChangeArrowheads="1"/>
          </p:cNvSpPr>
          <p:nvPr/>
        </p:nvSpPr>
        <p:spPr bwMode="auto">
          <a:xfrm>
            <a:off x="3264246" y="3489156"/>
            <a:ext cx="769923" cy="770161"/>
          </a:xfrm>
          <a:prstGeom prst="ellipse"/>
          <a:solidFill>
            <a:srgbClr val="72A3A1"/>
          </a:solidFill>
          <a:ln>
            <a:noFill/>
          </a:ln>
        </p:spPr>
        <p:txBody>
          <a:bodyPr anchor="t" anchorCtr="0" bIns="0" compatLnSpc="1" lIns="0" numCol="1" rIns="0" tIns="0" vert="horz" wrap="square"/>
          <a:p>
            <a:pPr algn="ctr"/>
            <a:endParaRPr altLang="en-US" dirty="0" sz="1335" lang="zh-CN">
              <a:solidFill>
                <a:schemeClr val="bg1"/>
              </a:solidFill>
            </a:endParaRPr>
          </a:p>
        </p:txBody>
      </p:sp>
      <p:sp>
        <p:nvSpPr>
          <p:cNvPr id="1048618" name="AutoShape 28"/>
          <p:cNvSpPr/>
          <p:nvPr/>
        </p:nvSpPr>
        <p:spPr bwMode="auto">
          <a:xfrm>
            <a:off x="3468688" y="3694430"/>
            <a:ext cx="360362" cy="3603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 bIns="19050" lIns="19050" rIns="19050" tIns="19050"/>
          <a:p>
            <a:pPr algn="ctr" defTabSz="228600"/>
            <a:endParaRPr sz="1500" kern="0" lang="en-US">
              <a:solidFill>
                <a:srgbClr val="FFFFFF"/>
              </a:solidFill>
              <a:effectLst>
                <a:outerShdw algn="tl" blurRad="38100" dir="2700000" dist="38100">
                  <a:srgbClr val="000000"/>
                </a:outerShdw>
              </a:effectLst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48619" name="TextBox 61"/>
          <p:cNvSpPr txBox="1"/>
          <p:nvPr/>
        </p:nvSpPr>
        <p:spPr>
          <a:xfrm>
            <a:off x="1490345" y="3489325"/>
            <a:ext cx="1828800" cy="67564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Kemudahan asas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097161" name="Picture 99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572000" y="2571750"/>
            <a:ext cx="0" cy="0"/>
          </a:xfrm>
          <a:prstGeom prst="rect"/>
          <a:noFill/>
          <a:ln w="9525">
            <a:noFill/>
          </a:ln>
        </p:spPr>
      </p:pic>
      <p:sp>
        <p:nvSpPr>
          <p:cNvPr id="1048620" name="Rectangles 3"/>
          <p:cNvSpPr/>
          <p:nvPr/>
        </p:nvSpPr>
        <p:spPr>
          <a:xfrm>
            <a:off x="6205220" y="783590"/>
            <a:ext cx="2402205" cy="1651635"/>
          </a:xfrm>
          <a:prstGeom prst="rect"/>
          <a:blipFill rotWithShape="1">
            <a:blip xmlns:r="http://schemas.openxmlformats.org/officeDocument/2006/relationships" r:embed="rId1"/>
            <a:stretch>
              <a:fillRect t="1000" r="-1000" b="-6000"/>
            </a:stretch>
          </a:blipFill>
          <a:ln>
            <a:noFill/>
          </a:ln>
          <a:effectLst>
            <a:outerShdw algn="ctr" blurRad="88900" dir="16200000" rotWithShape="0">
              <a:srgbClr val="000000">
                <a:alpha val="50000"/>
              </a:srgbClr>
            </a:outerShdw>
            <a:reflection algn="bl" dir="5400000" dist="241300" endA="300" endPos="77000" rotWithShape="0" stA="73000" sy="-100000"/>
            <a:softEdge rad="31750"/>
          </a:effectLst>
          <a:scene3d>
            <a:camera prst="isometricLeftDown">
              <a:rot lat="1200000" lon="3000000" rev="0"/>
            </a:camera>
            <a:lightRig dir="t" rig="threeP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extBox 61"/>
          <p:cNvSpPr txBox="1"/>
          <p:nvPr/>
        </p:nvSpPr>
        <p:spPr>
          <a:xfrm>
            <a:off x="1986280" y="2042795"/>
            <a:ext cx="4737735" cy="2034540"/>
          </a:xfrm>
          <a:prstGeom prst="rect"/>
          <a:noFill/>
          <a:scene3d>
            <a:camera prst="isometricLeftDown"/>
            <a:lightRig dir="t" rig="threePt"/>
          </a:scene3d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altLang="zh-CN" b="0" sz="40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2.0 Kronologi Kemerdekaan Tanah Melayu</a:t>
            </a:r>
            <a:endParaRPr altLang="zh-CN" b="0" sz="40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pic>
        <p:nvPicPr>
          <p:cNvPr id="2097162" name="图片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4469" r="62913"/>
          <a:stretch>
            <a:fillRect/>
          </a:stretch>
        </p:blipFill>
        <p:spPr>
          <a:xfrm>
            <a:off x="69011" y="1706919"/>
            <a:ext cx="3450566" cy="3240426"/>
          </a:xfrm>
          <a:prstGeom prst="rect"/>
        </p:spPr>
      </p:pic>
      <p:sp>
        <p:nvSpPr>
          <p:cNvPr id="1048622" name="Rectangles 1"/>
          <p:cNvSpPr/>
          <p:nvPr/>
        </p:nvSpPr>
        <p:spPr>
          <a:xfrm>
            <a:off x="4019550" y="913130"/>
            <a:ext cx="3782695" cy="1972310"/>
          </a:xfrm>
          <a:prstGeom prst="rect"/>
          <a:blipFill rotWithShape="1">
            <a:blip xmlns:r="http://schemas.openxmlformats.org/officeDocument/2006/relationships" r:embed="rId2">
              <a:alphaModFix amt="84000"/>
            </a:blip>
            <a:stretch>
              <a:fillRect t="1000" r="-1000" b="-6000"/>
            </a:stretch>
          </a:blipFill>
          <a:ln>
            <a:noFill/>
          </a:ln>
          <a:effectLst>
            <a:reflection algn="bl" dir="5400000" dist="50800" endPos="39000" rotWithShape="0" stA="45000" sy="-100000"/>
          </a:effectLst>
          <a:scene3d>
            <a:camera prst="isometricBottomDown"/>
            <a:lightRig dir="t" rig="morning">
              <a:rot lat="0" lon="0" rev="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7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189104" y="3118564"/>
            <a:ext cx="2323359" cy="2323359"/>
          </a:xfrm>
          <a:prstGeom prst="rect"/>
        </p:spPr>
      </p:pic>
      <p:pic>
        <p:nvPicPr>
          <p:cNvPr id="2097164" name="图片 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76535" y="3118564"/>
            <a:ext cx="2323359" cy="2323359"/>
          </a:xfrm>
          <a:prstGeom prst="rect"/>
        </p:spPr>
      </p:pic>
      <p:sp>
        <p:nvSpPr>
          <p:cNvPr id="1048623" name="矩形 10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804645" y="3210533"/>
            <a:ext cx="2015444" cy="414020"/>
          </a:xfrm>
          <a:prstGeom prst="rect"/>
        </p:spPr>
        <p:txBody>
          <a:bodyPr wrap="square">
            <a:spAutoFit/>
          </a:bodyPr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altLang="en-US" sz="1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lt"/>
              </a:rPr>
              <a:t>Pilihan Raya Umum</a:t>
            </a:r>
            <a:endParaRPr altLang="en-US" sz="1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sp>
        <p:nvSpPr>
          <p:cNvPr id="1048624" name="矩形 11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1104977" y="2877512"/>
            <a:ext cx="1516379" cy="383540"/>
          </a:xfrm>
          <a:prstGeom prst="rect"/>
        </p:spPr>
        <p:txBody>
          <a:bodyPr wrap="none">
            <a:spAutoFit/>
          </a:bodyPr>
          <a:p>
            <a:pPr algn="ctr"/>
            <a:r>
              <a:rPr altLang="zh-CN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Calibri" panose="020F0502020204030204" pitchFamily="34" charset="0"/>
              </a:rPr>
              <a:t>27 Julai 1955</a:t>
            </a:r>
            <a:endParaRPr altLang="zh-CN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Calibri" panose="020F0502020204030204" pitchFamily="34" charset="0"/>
            </a:endParaRPr>
          </a:p>
        </p:txBody>
      </p:sp>
      <p:sp>
        <p:nvSpPr>
          <p:cNvPr id="1048625" name="矩形 12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3564278" y="3210533"/>
            <a:ext cx="2015444" cy="777239"/>
          </a:xfrm>
          <a:prstGeom prst="rect"/>
        </p:spPr>
        <p:txBody>
          <a:bodyPr wrap="square">
            <a:spAutoFit/>
          </a:bodyPr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altLang="en-US" sz="1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lt"/>
              </a:rPr>
              <a:t>Kabinet Persekutuan Tanah Melayu</a:t>
            </a:r>
            <a:endParaRPr altLang="en-US" sz="1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sp>
        <p:nvSpPr>
          <p:cNvPr id="1048626" name="矩形 13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3896360" y="2877512"/>
            <a:ext cx="1389379" cy="383540"/>
          </a:xfrm>
          <a:prstGeom prst="rect"/>
        </p:spPr>
        <p:txBody>
          <a:bodyPr wrap="none">
            <a:spAutoFit/>
          </a:bodyPr>
          <a:p>
            <a:pPr algn="ctr"/>
            <a:r>
              <a:rPr altLang="zh-CN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Calibri" panose="020F0502020204030204" pitchFamily="34" charset="0"/>
              </a:rPr>
              <a:t>1 Ogos 1955</a:t>
            </a:r>
            <a:endParaRPr altLang="zh-CN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Calibri" panose="020F0502020204030204" pitchFamily="34" charset="0"/>
            </a:endParaRPr>
          </a:p>
        </p:txBody>
      </p:sp>
      <p:sp>
        <p:nvSpPr>
          <p:cNvPr id="1048627" name="矩形 14" descr="e7d195523061f1c09e9d68d7cf438b91ef959ecb14fc25d26BBA7F7DBC18E55DFF4014AF651F0BF2569D4B6C1DA7F1A4683A481403BD872FC687266AD13265C1DE7C373772FD8728ABDD69ADD03BFF5BE2862BC891DBB79E179C12B3C470BB1CA1B871AA08B865E62D50CBB83D42F71A13ABD8319583655FE924CD5413A64672C40FE421936BCC75CD08696492E3F826"/>
          <p:cNvSpPr/>
          <p:nvPr/>
        </p:nvSpPr>
        <p:spPr>
          <a:xfrm>
            <a:off x="6323911" y="3210533"/>
            <a:ext cx="2015444" cy="777239"/>
          </a:xfrm>
          <a:prstGeom prst="rect"/>
        </p:spPr>
        <p:txBody>
          <a:bodyPr wrap="square">
            <a:spAutoFit/>
          </a:bodyPr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altLang="en-US" sz="1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lt"/>
              </a:rPr>
              <a:t>Persidangan Melaya Melaka</a:t>
            </a:r>
            <a:endParaRPr altLang="en-US" sz="1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sp>
        <p:nvSpPr>
          <p:cNvPr id="1048628" name="矩形 15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/>
          <p:cNvSpPr/>
          <p:nvPr/>
        </p:nvSpPr>
        <p:spPr>
          <a:xfrm>
            <a:off x="5941618" y="2877512"/>
            <a:ext cx="3067069" cy="383540"/>
          </a:xfrm>
          <a:prstGeom prst="rect"/>
        </p:spPr>
        <p:txBody>
          <a:bodyPr wrap="none">
            <a:spAutoFit/>
          </a:bodyPr>
          <a:p>
            <a:pPr algn="ctr"/>
            <a:r>
              <a:rPr altLang="zh-CN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Calibri" panose="020F0502020204030204" pitchFamily="34" charset="0"/>
              </a:rPr>
              <a:t>18 Januari - 6 Februari 1956</a:t>
            </a:r>
            <a:endParaRPr altLang="zh-CN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Calibri" panose="020F0502020204030204" pitchFamily="34" charset="0"/>
            </a:endParaRPr>
          </a:p>
        </p:txBody>
      </p:sp>
      <p:sp>
        <p:nvSpPr>
          <p:cNvPr id="1048629" name="Rectangles 1"/>
          <p:cNvSpPr/>
          <p:nvPr/>
        </p:nvSpPr>
        <p:spPr>
          <a:xfrm>
            <a:off x="1055370" y="775970"/>
            <a:ext cx="1764665" cy="1451610"/>
          </a:xfrm>
          <a:prstGeom prst="rect"/>
          <a:blipFill rotWithShape="1">
            <a:blip xmlns:r="http://schemas.openxmlformats.org/officeDocument/2006/relationships" r:embed="rId2">
              <a:alphaModFix amt="84000"/>
            </a:blip>
            <a:stretch>
              <a:fillRect l="-1000" t="1000" r="-1000" b="-6000"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52000"/>
              </a:schemeClr>
            </a:glow>
            <a:reflection algn="bl" dir="5400000" dist="38100" endPos="65000" rotWithShape="0" stA="45000" sy="-100000"/>
          </a:effectLst>
          <a:scene3d>
            <a:camera prst="isometricRightUp">
              <a:rot lat="600000" lon="19200000" rev="0"/>
            </a:camera>
            <a:lightRig dir="t" rig="threeP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30" name="Rectangles 2"/>
          <p:cNvSpPr/>
          <p:nvPr/>
        </p:nvSpPr>
        <p:spPr>
          <a:xfrm>
            <a:off x="3896360" y="673735"/>
            <a:ext cx="1764665" cy="1451610"/>
          </a:xfrm>
          <a:prstGeom prst="rect"/>
          <a:blipFill rotWithShape="1">
            <a:blip xmlns:r="http://schemas.openxmlformats.org/officeDocument/2006/relationships" r:embed="rId3"/>
            <a:stretch>
              <a:fillRect l="-1000" t="1000" r="-1000" b="-6000"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reflection algn="bl" dir="5400000" dist="38100" endPos="65000" rotWithShape="0" stA="45000" sy="-100000"/>
          </a:effectLst>
          <a:scene3d>
            <a:camera prst="obliqueTopRight"/>
            <a:lightRig dir="t" rig="threeP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31" name="Rectangles 3"/>
          <p:cNvSpPr/>
          <p:nvPr/>
        </p:nvSpPr>
        <p:spPr>
          <a:xfrm>
            <a:off x="6449060" y="775970"/>
            <a:ext cx="1764665" cy="1451610"/>
          </a:xfrm>
          <a:prstGeom prst="rect"/>
          <a:blipFill rotWithShape="1">
            <a:blip xmlns:r="http://schemas.openxmlformats.org/officeDocument/2006/relationships" r:embed="rId4"/>
            <a:stretch>
              <a:fillRect l="-1000" r="-1000" b="-6000"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reflection algn="bl" dir="5400000" dist="38100" endPos="65000" rotWithShape="0" stA="45000" sy="-100000"/>
          </a:effectLst>
          <a:scene3d>
            <a:camera prst="isometricLeftDown"/>
            <a:lightRig dir="t" rig="threeP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椭圆 6"/>
          <p:cNvSpPr/>
          <p:nvPr/>
        </p:nvSpPr>
        <p:spPr>
          <a:xfrm>
            <a:off x="3307715" y="579755"/>
            <a:ext cx="2527935" cy="2477135"/>
          </a:xfrm>
          <a:prstGeom prst="ellipse"/>
          <a:blipFill rotWithShape="1">
            <a:blip xmlns:r="http://schemas.openxmlformats.org/officeDocument/2006/relationships" r:embed="rId1">
              <a:alphaModFix amt="84000"/>
            </a:blip>
            <a:stretch>
              <a:fillRect l="-1000" t="1000" r="-1000" b="-6000"/>
            </a:stretch>
          </a:blipFill>
          <a:ln>
            <a:noFill/>
          </a:ln>
          <a:effectLst>
            <a:reflection algn="bl" blurRad="6350" dir="5400000" dist="101600" endA="300" endPos="55500" rotWithShape="0" stA="50000" sy="-10000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33" name="矩形 37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6349986" y="2861363"/>
            <a:ext cx="2374235" cy="414020"/>
          </a:xfrm>
          <a:prstGeom prst="rect"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altLang="zh-CN" dirty="0" sz="1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Rundingan Damai Baling</a:t>
            </a:r>
            <a:endParaRPr altLang="zh-CN" dirty="0" sz="1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34" name="TextBox 61"/>
          <p:cNvSpPr txBox="1"/>
          <p:nvPr/>
        </p:nvSpPr>
        <p:spPr>
          <a:xfrm>
            <a:off x="6287135" y="2623820"/>
            <a:ext cx="2406015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28-29 Disember 1956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35" name="矩形 39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6216636" y="1335209"/>
            <a:ext cx="2374235" cy="414020"/>
          </a:xfrm>
          <a:prstGeom prst="rect"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altLang="en-US" dirty="0" sz="1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Arial" panose="020B0604020202020204" pitchFamily="34" charset="0"/>
                <a:cs typeface="Times New Roman" panose="02020603050405020304" charset="0"/>
                <a:sym typeface="Calibri" panose="020F0502020204030204" pitchFamily="34" charset="0"/>
              </a:rPr>
              <a:t>Rombongan Merdeka</a:t>
            </a:r>
            <a:r>
              <a:rPr altLang="zh-CN" dirty="0" sz="1400" lang="en-US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Arial" panose="020B0604020202020204" pitchFamily="34" charset="0"/>
                <a:cs typeface="Times New Roman" panose="02020603050405020304" charset="0"/>
                <a:sym typeface="Calibri" panose="020F0502020204030204" pitchFamily="34" charset="0"/>
              </a:rPr>
              <a:t> </a:t>
            </a:r>
            <a:endParaRPr altLang="zh-CN" dirty="0" sz="1400" lang="en-US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Arial" panose="020B0604020202020204" pitchFamily="34" charset="0"/>
              <a:cs typeface="Times New Roman" panose="02020603050405020304" charset="0"/>
              <a:sym typeface="Calibri" panose="020F0502020204030204" pitchFamily="34" charset="0"/>
            </a:endParaRPr>
          </a:p>
        </p:txBody>
      </p:sp>
      <p:sp>
        <p:nvSpPr>
          <p:cNvPr id="1048636" name="TextBox 61"/>
          <p:cNvSpPr txBox="1"/>
          <p:nvPr/>
        </p:nvSpPr>
        <p:spPr>
          <a:xfrm>
            <a:off x="6242685" y="1142365"/>
            <a:ext cx="1986280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20 Februari 1956 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37" name="椭圆 41"/>
          <p:cNvSpPr/>
          <p:nvPr/>
        </p:nvSpPr>
        <p:spPr>
          <a:xfrm>
            <a:off x="5969018" y="1202616"/>
            <a:ext cx="247618" cy="247618"/>
          </a:xfrm>
          <a:prstGeom prst="ellipse"/>
          <a:blipFill rotWithShape="1">
            <a:blip xmlns:r="http://schemas.openxmlformats.org/officeDocument/2006/relationships" r:embed="rId2">
              <a:alphaModFix amt="84000"/>
            </a:blip>
            <a:stretch>
              <a:fillRect l="-1000" t="1000" r="-1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38" name="椭圆 42"/>
          <p:cNvSpPr/>
          <p:nvPr/>
        </p:nvSpPr>
        <p:spPr>
          <a:xfrm>
            <a:off x="5969018" y="2684478"/>
            <a:ext cx="247618" cy="247618"/>
          </a:xfrm>
          <a:prstGeom prst="ellipse"/>
          <a:blipFill rotWithShape="1">
            <a:blip xmlns:r="http://schemas.openxmlformats.org/officeDocument/2006/relationships" r:embed="rId2">
              <a:alphaModFix amt="84000"/>
            </a:blip>
            <a:stretch>
              <a:fillRect l="-1000" t="1000" r="-1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39" name="矩形 72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201022" y="2778178"/>
            <a:ext cx="2374235" cy="414020"/>
          </a:xfrm>
          <a:prstGeom prst="rect"/>
        </p:spPr>
        <p:txBody>
          <a:bodyPr wrap="square">
            <a:spAutoFit/>
          </a:bodyPr>
          <a:p>
            <a:pPr algn="r">
              <a:lnSpc>
                <a:spcPct val="150000"/>
              </a:lnSpc>
            </a:pPr>
            <a:r>
              <a:rPr altLang="en-US" dirty="0" sz="1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Arial" panose="020B0604020202020204" pitchFamily="34" charset="0"/>
                <a:cs typeface="Times New Roman" panose="02020603050405020304" charset="0"/>
                <a:sym typeface="Calibri" panose="020F0502020204030204" pitchFamily="34" charset="0"/>
              </a:rPr>
              <a:t>Suruhanjaya Reid</a:t>
            </a:r>
            <a:r>
              <a:rPr altLang="zh-CN" dirty="0" sz="1400" lang="en-US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Arial" panose="020B0604020202020204" pitchFamily="34" charset="0"/>
                <a:cs typeface="Times New Roman" panose="02020603050405020304" charset="0"/>
                <a:sym typeface="Calibri" panose="020F0502020204030204" pitchFamily="34" charset="0"/>
              </a:rPr>
              <a:t> </a:t>
            </a:r>
            <a:endParaRPr altLang="zh-CN" dirty="0" sz="1400" lang="en-US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Arial" panose="020B0604020202020204" pitchFamily="34" charset="0"/>
              <a:cs typeface="Times New Roman" panose="02020603050405020304" charset="0"/>
              <a:sym typeface="Calibri" panose="020F0502020204030204" pitchFamily="34" charset="0"/>
            </a:endParaRPr>
          </a:p>
        </p:txBody>
      </p:sp>
      <p:sp>
        <p:nvSpPr>
          <p:cNvPr id="1048640" name="TextBox 61"/>
          <p:cNvSpPr txBox="1"/>
          <p:nvPr/>
        </p:nvSpPr>
        <p:spPr>
          <a:xfrm>
            <a:off x="704850" y="2624455"/>
            <a:ext cx="1870710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r"/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21 Mac 1956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41" name="矩形 74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611867" y="1335209"/>
            <a:ext cx="2374235" cy="414020"/>
          </a:xfrm>
          <a:prstGeom prst="rect"/>
        </p:spPr>
        <p:txBody>
          <a:bodyPr wrap="square">
            <a:spAutoFit/>
          </a:bodyPr>
          <a:p>
            <a:pPr algn="r">
              <a:lnSpc>
                <a:spcPct val="150000"/>
              </a:lnSpc>
            </a:pPr>
            <a:r>
              <a:rPr altLang="en-US" dirty="0" sz="1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Arial" panose="020B0604020202020204" pitchFamily="34" charset="0"/>
                <a:cs typeface="Times New Roman" panose="02020603050405020304" charset="0"/>
                <a:sym typeface="Calibri" panose="020F0502020204030204" pitchFamily="34" charset="0"/>
              </a:rPr>
              <a:t>Perjanjian London</a:t>
            </a:r>
            <a:r>
              <a:rPr altLang="zh-CN" dirty="0" sz="1400" lang="en-US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Arial" panose="020B0604020202020204" pitchFamily="34" charset="0"/>
                <a:cs typeface="Times New Roman" panose="02020603050405020304" charset="0"/>
                <a:sym typeface="Calibri" panose="020F0502020204030204" pitchFamily="34" charset="0"/>
              </a:rPr>
              <a:t> </a:t>
            </a:r>
            <a:endParaRPr altLang="zh-CN" dirty="0" sz="1400" lang="en-US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Arial" panose="020B0604020202020204" pitchFamily="34" charset="0"/>
              <a:cs typeface="Times New Roman" panose="02020603050405020304" charset="0"/>
              <a:sym typeface="Calibri" panose="020F0502020204030204" pitchFamily="34" charset="0"/>
            </a:endParaRPr>
          </a:p>
        </p:txBody>
      </p:sp>
      <p:sp>
        <p:nvSpPr>
          <p:cNvPr id="1048642" name="TextBox 61"/>
          <p:cNvSpPr txBox="1"/>
          <p:nvPr/>
        </p:nvSpPr>
        <p:spPr>
          <a:xfrm>
            <a:off x="1151890" y="1142365"/>
            <a:ext cx="2022475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r"/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8 Februari 1956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43" name="椭圆 76"/>
          <p:cNvSpPr/>
          <p:nvPr/>
        </p:nvSpPr>
        <p:spPr>
          <a:xfrm>
            <a:off x="1256047" y="1202616"/>
            <a:ext cx="247618" cy="247618"/>
          </a:xfrm>
          <a:prstGeom prst="ellipse"/>
          <a:blipFill rotWithShape="1">
            <a:blip xmlns:r="http://schemas.openxmlformats.org/officeDocument/2006/relationships" r:embed="rId2">
              <a:alphaModFix amt="84000"/>
            </a:blip>
            <a:stretch>
              <a:fillRect l="-1000" t="1000" r="-1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r"/>
            <a:endParaRPr altLang="en-US" lang="zh-CN"/>
          </a:p>
        </p:txBody>
      </p:sp>
      <p:sp>
        <p:nvSpPr>
          <p:cNvPr id="1048644" name="椭圆 77"/>
          <p:cNvSpPr/>
          <p:nvPr/>
        </p:nvSpPr>
        <p:spPr>
          <a:xfrm>
            <a:off x="904257" y="2685113"/>
            <a:ext cx="247618" cy="247618"/>
          </a:xfrm>
          <a:prstGeom prst="ellipse"/>
          <a:blipFill rotWithShape="1">
            <a:blip xmlns:r="http://schemas.openxmlformats.org/officeDocument/2006/relationships" r:embed="rId2">
              <a:alphaModFix amt="84000"/>
            </a:blip>
            <a:stretch>
              <a:fillRect l="-1000" t="1000" r="-1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r"/>
            <a:endParaRPr altLang="en-US" lang="zh-CN"/>
          </a:p>
        </p:txBody>
      </p:sp>
      <p:sp>
        <p:nvSpPr>
          <p:cNvPr id="1048645" name="椭圆 42"/>
          <p:cNvSpPr/>
          <p:nvPr/>
        </p:nvSpPr>
        <p:spPr>
          <a:xfrm>
            <a:off x="3174383" y="2944193"/>
            <a:ext cx="247618" cy="247618"/>
          </a:xfrm>
          <a:prstGeom prst="ellipse"/>
          <a:blipFill rotWithShape="1">
            <a:blip xmlns:r="http://schemas.openxmlformats.org/officeDocument/2006/relationships" r:embed="rId2">
              <a:alphaModFix amt="84000"/>
            </a:blip>
            <a:stretch>
              <a:fillRect l="-1000" t="1000" r="-1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46" name="TextBox 61"/>
          <p:cNvSpPr txBox="1"/>
          <p:nvPr/>
        </p:nvSpPr>
        <p:spPr>
          <a:xfrm>
            <a:off x="3307715" y="2884170"/>
            <a:ext cx="2877820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altLang="zh-CN" b="0" dirty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30 Ogos- 31 Ogos 1957</a:t>
            </a:r>
            <a:endParaRPr altLang="zh-CN" b="0" dirty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47" name="矩形 37" descr="e7d195523061f1c09e9d68d7cf438b91ef959ecb14fc25d26BBA7F7DBC18E55DFF4014AF651F0BF2569D4B6C1DA7F1A4683A481403BD872FC687266AD13265C1DE7C373772FD8728ABDD69ADD03BFF5BE2862BC891DBB79E825C48FE409F831AFED3AAD27E3FED29B412A967C8E4745213867FA397CC3BAF8BF4A4A6096475EE4C633356C802899A19DC8B7E6979510F"/>
          <p:cNvSpPr/>
          <p:nvPr/>
        </p:nvSpPr>
        <p:spPr>
          <a:xfrm>
            <a:off x="3307715" y="3143885"/>
            <a:ext cx="2386330" cy="1120139"/>
          </a:xfrm>
          <a:prstGeom prst="rect"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altLang="zh-CN" dirty="0" sz="1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Detik pemasyhuran</a:t>
            </a:r>
            <a:endParaRPr altLang="zh-CN" dirty="0" sz="1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altLang="zh-CN" dirty="0" sz="1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Kemerdekaan Tanah Melayu</a:t>
            </a:r>
            <a:endParaRPr altLang="zh-CN" dirty="0" sz="1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48" name="Rectangles 3"/>
          <p:cNvSpPr/>
          <p:nvPr/>
        </p:nvSpPr>
        <p:spPr>
          <a:xfrm>
            <a:off x="1083310" y="1766570"/>
            <a:ext cx="2008505" cy="922020"/>
          </a:xfrm>
          <a:prstGeom prst="rect"/>
          <a:blipFill rotWithShape="1">
            <a:blip xmlns:r="http://schemas.openxmlformats.org/officeDocument/2006/relationships" r:embed="rId3">
              <a:alphaModFix amt="84000"/>
            </a:blip>
            <a:stretch>
              <a:fillRect l="-1000" t="1000" r="-1000" b="-6000"/>
            </a:stretch>
          </a:blipFill>
          <a:ln>
            <a:noFill/>
          </a:ln>
          <a:effectLst>
            <a:reflection algn="bl" blurRad="6350" dir="5400000" dist="50800" endA="300" endPos="38500" rotWithShape="0" sy="-100000"/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49" name="Rectangles 4"/>
          <p:cNvSpPr/>
          <p:nvPr/>
        </p:nvSpPr>
        <p:spPr>
          <a:xfrm>
            <a:off x="1083310" y="3281680"/>
            <a:ext cx="2008505" cy="922020"/>
          </a:xfrm>
          <a:prstGeom prst="rect"/>
          <a:blipFill rotWithShape="1">
            <a:blip xmlns:r="http://schemas.openxmlformats.org/officeDocument/2006/relationships" r:embed="rId4">
              <a:alphaModFix amt="84000"/>
            </a:blip>
            <a:stretch>
              <a:fillRect l="-1000" t="1000" r="-1000" b="-6000"/>
            </a:stretch>
          </a:blipFill>
          <a:ln>
            <a:noFill/>
          </a:ln>
          <a:effectLst>
            <a:glow rad="228600">
              <a:schemeClr val="bg1">
                <a:alpha val="40000"/>
              </a:schemeClr>
            </a:glow>
            <a:reflection algn="bl" blurRad="6350" dir="5400000" endA="300" endPos="90000" rotWithShape="0" stA="50000" sy="-10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0" name="Rectangles 5"/>
          <p:cNvSpPr/>
          <p:nvPr/>
        </p:nvSpPr>
        <p:spPr>
          <a:xfrm>
            <a:off x="6051550" y="1736725"/>
            <a:ext cx="2008505" cy="922020"/>
          </a:xfrm>
          <a:prstGeom prst="rect"/>
          <a:blipFill rotWithShape="1">
            <a:blip xmlns:r="http://schemas.openxmlformats.org/officeDocument/2006/relationships" r:embed="rId5">
              <a:alphaModFix amt="84000"/>
            </a:blip>
            <a:stretch>
              <a:fillRect l="-1000" t="1000" r="-1000" b="-6000"/>
            </a:stretch>
          </a:blipFill>
          <a:ln>
            <a:noFill/>
          </a:ln>
          <a:effectLst>
            <a:glow rad="228600">
              <a:schemeClr val="bg1">
                <a:alpha val="40000"/>
              </a:schemeClr>
            </a:glow>
            <a:reflection algn="bl" blurRad="6350" dir="5400000" dist="50800" endA="300" endPos="55500" rotWithShape="0" stA="50000" sy="-10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1" name="Rectangles 6"/>
          <p:cNvSpPr/>
          <p:nvPr/>
        </p:nvSpPr>
        <p:spPr>
          <a:xfrm>
            <a:off x="6051550" y="3281680"/>
            <a:ext cx="2008505" cy="922020"/>
          </a:xfrm>
          <a:prstGeom prst="rect"/>
          <a:blipFill rotWithShape="1">
            <a:blip xmlns:r="http://schemas.openxmlformats.org/officeDocument/2006/relationships" r:embed="rId6">
              <a:alphaModFix amt="84000"/>
            </a:blip>
            <a:stretch>
              <a:fillRect l="-1000" t="1000" r="-1000" b="-6000"/>
            </a:stretch>
          </a:blipFill>
          <a:ln>
            <a:noFill/>
          </a:ln>
          <a:effectLst>
            <a:reflection algn="bl" blurRad="6350" dir="5400000" dist="50800" endA="300" endPos="90000" rotWithShape="0" stA="50000" sy="-10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extBox 61"/>
          <p:cNvSpPr txBox="1"/>
          <p:nvPr/>
        </p:nvSpPr>
        <p:spPr>
          <a:xfrm>
            <a:off x="2578735" y="968375"/>
            <a:ext cx="3985895" cy="815340"/>
          </a:xfrm>
          <a:prstGeom prst="rect"/>
          <a:noFill/>
          <a:effectLst>
            <a:reflection algn="bl" blurRad="6350" dir="5400000" dist="50800" endA="300" endPos="55500" rotWithShape="0" stA="50000" sy="-100000"/>
          </a:effectLst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altLang="zh-CN" b="0" sz="44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3.0 Penutup</a:t>
            </a:r>
            <a:endParaRPr altLang="zh-CN" b="0" sz="44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1048655" name="Rounded Rectangle 1"/>
          <p:cNvSpPr/>
          <p:nvPr/>
        </p:nvSpPr>
        <p:spPr>
          <a:xfrm>
            <a:off x="1206500" y="2398395"/>
            <a:ext cx="6476365" cy="1934845"/>
          </a:xfrm>
          <a:prstGeom prst="roundRect"/>
          <a:blipFill rotWithShape="1">
            <a:blip xmlns:r="http://schemas.openxmlformats.org/officeDocument/2006/relationships" r:embed="rId1">
              <a:alphaModFix amt="84000"/>
            </a:blip>
            <a:stretch>
              <a:fillRect l="-1000" t="1000" r="-1000" b="-6000"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extBox 61"/>
          <p:cNvSpPr txBox="1"/>
          <p:nvPr/>
        </p:nvSpPr>
        <p:spPr>
          <a:xfrm>
            <a:off x="3761716" y="963558"/>
            <a:ext cx="1620567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altLang="zh-CN" b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3.1 Iktibar</a:t>
            </a:r>
            <a:endParaRPr altLang="zh-CN" b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pic>
        <p:nvPicPr>
          <p:cNvPr id="2097165" name="图片 2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4469" r="62913"/>
          <a:stretch>
            <a:fillRect/>
          </a:stretch>
        </p:blipFill>
        <p:spPr>
          <a:xfrm>
            <a:off x="-272638" y="1104983"/>
            <a:ext cx="3860232" cy="3625143"/>
          </a:xfrm>
          <a:prstGeom prst="rect"/>
        </p:spPr>
      </p:pic>
      <p:sp>
        <p:nvSpPr>
          <p:cNvPr id="1048659" name="Text Box 99"/>
          <p:cNvSpPr txBox="1"/>
          <p:nvPr/>
        </p:nvSpPr>
        <p:spPr>
          <a:xfrm>
            <a:off x="2477770" y="1423670"/>
            <a:ext cx="5080000" cy="3177540"/>
          </a:xfrm>
          <a:prstGeom prst="rect"/>
          <a:noFill/>
          <a:ln w="9525">
            <a:noFill/>
          </a:ln>
        </p:spPr>
        <p:txBody>
          <a:bodyPr wrap="square">
            <a:spAutoFit/>
          </a:bodyPr>
          <a:p>
            <a:pPr algn="just" indent="-266700" marL="266700">
              <a:lnSpc>
                <a:spcPct val="150000"/>
              </a:lnSpc>
              <a:buSzPct val="210000"/>
              <a:buFont typeface="Arial" panose="020B0604020202020204" pitchFamily="34" charset="0"/>
              <a:buBlip>
                <a:blip xmlns:r="http://schemas.openxmlformats.org/officeDocument/2006/relationships" r:embed="rId2"/>
              </a:buBlip>
            </a:pPr>
            <a:r>
              <a:rPr b="0" sz="1400" lang="en-US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imSun" panose="02010600030101010101" pitchFamily="2" charset="-122"/>
              </a:rPr>
              <a:t>Menghargai usaha tokoh-tokoh yang memperjuangkan pembentukan gagasan Malaysi</a:t>
            </a:r>
            <a:endParaRPr b="0" sz="1400" lang="en-US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SimSun" panose="02010600030101010101" pitchFamily="2" charset="-122"/>
            </a:endParaRPr>
          </a:p>
          <a:p>
            <a:pPr algn="just" indent="-266700" marL="266700">
              <a:lnSpc>
                <a:spcPct val="150000"/>
              </a:lnSpc>
              <a:buSzPct val="210000"/>
              <a:buFont typeface="Arial" panose="020B0604020202020204" pitchFamily="34" charset="0"/>
              <a:buBlip>
                <a:blip xmlns:r="http://schemas.openxmlformats.org/officeDocument/2006/relationships" r:embed="rId2"/>
              </a:buBlip>
            </a:pPr>
            <a:r>
              <a:rPr b="0" sz="1400" lang="en-US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imSun" panose="02010600030101010101" pitchFamily="2" charset="-122"/>
              </a:rPr>
              <a:t>Semua kaum perlu bersatu hati dan menhormati agama masing-masing tanpa mengungkit isu sensitif di antara satu sama lain.</a:t>
            </a:r>
            <a:endParaRPr b="0" sz="1400" lang="en-US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SimSun" panose="02010600030101010101" pitchFamily="2" charset="-122"/>
            </a:endParaRPr>
          </a:p>
          <a:p>
            <a:pPr algn="just" indent="-266700" marL="266700">
              <a:lnSpc>
                <a:spcPct val="150000"/>
              </a:lnSpc>
              <a:buSzPct val="210000"/>
              <a:buFont typeface="Arial" panose="020B0604020202020204" pitchFamily="34" charset="0"/>
              <a:buBlip>
                <a:blip xmlns:r="http://schemas.openxmlformats.org/officeDocument/2006/relationships" r:embed="rId2"/>
              </a:buBlip>
            </a:pPr>
            <a:r>
              <a:rPr b="0" sz="1400" lang="en-US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imSun" panose="02010600030101010101" pitchFamily="2" charset="-122"/>
              </a:rPr>
              <a:t>Mengukuhkan perpaduan.</a:t>
            </a:r>
            <a:endParaRPr b="0" sz="1400" lang="en-US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SimSun" panose="02010600030101010101" pitchFamily="2" charset="-122"/>
            </a:endParaRPr>
          </a:p>
          <a:p>
            <a:pPr algn="just" indent="-266700" marL="266700">
              <a:lnSpc>
                <a:spcPct val="150000"/>
              </a:lnSpc>
              <a:buSzPct val="210000"/>
              <a:buFont typeface="Arial" panose="020B0604020202020204" pitchFamily="34" charset="0"/>
              <a:buBlip>
                <a:blip xmlns:r="http://schemas.openxmlformats.org/officeDocument/2006/relationships" r:embed="rId2"/>
              </a:buBlip>
            </a:pPr>
            <a:r>
              <a:rPr b="0" sz="1400" lang="en-US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imSun" panose="02010600030101010101" pitchFamily="2" charset="-122"/>
              </a:rPr>
              <a:t>Mengamalkan 5 prinsip rukun negara.</a:t>
            </a:r>
            <a:endParaRPr b="0" sz="1400" lang="en-US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SimSun" panose="02010600030101010101" pitchFamily="2" charset="-122"/>
            </a:endParaRPr>
          </a:p>
          <a:p>
            <a:pPr algn="just" indent="-266700" marL="266700">
              <a:lnSpc>
                <a:spcPct val="150000"/>
              </a:lnSpc>
              <a:buSzPct val="210000"/>
              <a:buFont typeface="Arial" panose="020B0604020202020204" pitchFamily="34" charset="0"/>
              <a:buBlip>
                <a:blip xmlns:r="http://schemas.openxmlformats.org/officeDocument/2006/relationships" r:embed="rId2"/>
              </a:buBlip>
            </a:pPr>
            <a:r>
              <a:rPr b="0" sz="1400" lang="en-US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imSun" panose="02010600030101010101" pitchFamily="2" charset="-122"/>
              </a:rPr>
              <a:t>Menjaga kestabilan politik.</a:t>
            </a:r>
            <a:endParaRPr b="0" sz="1400" lang="en-US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SimSun" panose="02010600030101010101" pitchFamily="2" charset="-122"/>
            </a:endParaRPr>
          </a:p>
          <a:p>
            <a:pPr algn="just" indent="-266700" marL="266700">
              <a:lnSpc>
                <a:spcPct val="150000"/>
              </a:lnSpc>
              <a:buSzPct val="210000"/>
              <a:buFont typeface="Arial" panose="020B0604020202020204" pitchFamily="34" charset="0"/>
              <a:buBlip>
                <a:blip xmlns:r="http://schemas.openxmlformats.org/officeDocument/2006/relationships" r:embed="rId2"/>
              </a:buBlip>
            </a:pPr>
            <a:r>
              <a:rPr b="0" sz="1400" lang="en-US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imSun" panose="02010600030101010101" pitchFamily="2" charset="-122"/>
              </a:rPr>
              <a:t>Meningkatkan imej negara supaya bertambah maju.</a:t>
            </a:r>
            <a:endParaRPr b="0" sz="1400" lang="en-US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extBox 61"/>
          <p:cNvSpPr txBox="1"/>
          <p:nvPr/>
        </p:nvSpPr>
        <p:spPr>
          <a:xfrm>
            <a:off x="2997835" y="755015"/>
            <a:ext cx="3227705" cy="36830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32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altLang="zh-CN" b="0" sz="18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3.2 Kesimpulan</a:t>
            </a:r>
            <a:endParaRPr altLang="zh-CN" b="0" sz="18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1048661" name="矩形 47"/>
          <p:cNvSpPr/>
          <p:nvPr/>
        </p:nvSpPr>
        <p:spPr>
          <a:xfrm>
            <a:off x="5879450" y="1543689"/>
            <a:ext cx="3357880" cy="1005840"/>
          </a:xfrm>
          <a:prstGeom prst="rect"/>
        </p:spPr>
        <p:txBody>
          <a:bodyPr wrap="none">
            <a:spAutoFit/>
          </a:bodyPr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Peristiwa darurat iaitu pemberontakan 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Parti Komunis Malaya (PKM) 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terhadap pe</a:t>
            </a:r>
            <a:r>
              <a:rPr altLang="zh-CN" sz="1400" kern="1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tadbiran 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British di Tanah Melayu.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62" name="矩形 49"/>
          <p:cNvSpPr/>
          <p:nvPr/>
        </p:nvSpPr>
        <p:spPr>
          <a:xfrm>
            <a:off x="6007100" y="2825115"/>
            <a:ext cx="2135505" cy="1920240"/>
          </a:xfrm>
          <a:prstGeom prst="rect"/>
        </p:spPr>
        <p:txBody>
          <a:bodyPr wrap="square">
            <a:spAutoFit/>
            <a:scene3d>
              <a:camera prst="orthographicFront"/>
              <a:lightRig dir="t" rig="threePt"/>
            </a:scene3d>
          </a:bodyPr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Merenung kembali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peristiwa yang berlaku 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agar ianya dapat</a:t>
            </a:r>
            <a:r>
              <a:rPr altLang="zh-CN" sz="1400" kern="1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altLang="zh-CN" sz="1400" kern="1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memberikan </a:t>
            </a:r>
            <a:r>
              <a:rPr altLang="zh-CN" sz="1400" kern="1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pengajaran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kepada generasi masa kini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dan yang akan datang.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63" name="矩形 51"/>
          <p:cNvSpPr/>
          <p:nvPr/>
        </p:nvSpPr>
        <p:spPr>
          <a:xfrm>
            <a:off x="326387" y="1547825"/>
            <a:ext cx="3637279" cy="777240"/>
          </a:xfrm>
          <a:prstGeom prst="rect"/>
        </p:spPr>
        <p:txBody>
          <a:bodyPr wrap="none">
            <a:spAutoFit/>
          </a:bodyPr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Berdasarkan kisah kronologi kemerdekaan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Tanah Melayu yang banyak mengajar 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kita erti sebuah perjuangan.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64" name="矩形 53"/>
          <p:cNvSpPr/>
          <p:nvPr/>
        </p:nvSpPr>
        <p:spPr>
          <a:xfrm>
            <a:off x="289900" y="3256068"/>
            <a:ext cx="3751580" cy="548639"/>
          </a:xfrm>
          <a:prstGeom prst="rect"/>
        </p:spPr>
        <p:txBody>
          <a:bodyPr wrap="none">
            <a:spAutoFit/>
          </a:bodyPr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Biarpun peristiwa ini telah berlalu tetapi 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altLang="en-US" sz="1400" kern="100" lang="zh-CN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parut dan luka masih lagi dirasai kita semua.</a:t>
            </a:r>
            <a:endParaRPr altLang="en-US" sz="1400" kern="100" lang="zh-CN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48665" name="椭圆 57"/>
          <p:cNvSpPr/>
          <p:nvPr/>
        </p:nvSpPr>
        <p:spPr>
          <a:xfrm>
            <a:off x="4973367" y="3073765"/>
            <a:ext cx="495456" cy="495456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AutoShape 112"/>
          <p:cNvSpPr/>
          <p:nvPr/>
        </p:nvSpPr>
        <p:spPr bwMode="auto">
          <a:xfrm>
            <a:off x="5096804" y="3184944"/>
            <a:ext cx="248582" cy="247487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 bIns="19050" lIns="19050" rIns="19050" tIns="19050"/>
          <a:p>
            <a:pPr algn="ctr" defTabSz="228600" eaLnBrk="1" fontAlgn="base" hangingPunct="0" indent="0" latinLnBrk="0" lvl="0" marL="0" marR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500" i="0" kern="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>
                <a:outerShdw algn="tl" blurRad="38100" dir="2700000" dist="38100">
                  <a:srgbClr val="000000"/>
                </a:outerShdw>
              </a:effectLst>
              <a:uLnTx/>
              <a:uFillTx/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53" name="Group 124"/>
          <p:cNvGrpSpPr/>
          <p:nvPr/>
        </p:nvGrpSpPr>
        <p:grpSpPr>
          <a:xfrm>
            <a:off x="5097005" y="1964192"/>
            <a:ext cx="248180" cy="208792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1048667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anchor="ctr" bIns="19050" lIns="19050" rIns="19050" tIns="19050"/>
            <a:p>
              <a:pPr algn="ctr" defTabSz="228600" eaLnBrk="1" fontAlgn="base" hangingPunct="0" indent="0" latinLnBrk="0" lvl="0" marL="0" marR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baseline="0" b="0" cap="none" sz="1500" i="0" kern="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>
                  <a:outerShdw algn="tl" blurRad="38100" dir="2700000" dist="3810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48668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anchor="ctr" bIns="19050" lIns="19050" rIns="19050" tIns="19050"/>
            <a:p>
              <a:pPr algn="ctr" defTabSz="228600" eaLnBrk="1" fontAlgn="base" hangingPunct="0" indent="0" latinLnBrk="0" lvl="0" marL="0" marR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baseline="0" b="0" cap="none" sz="1500" i="0" kern="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>
                  <a:outerShdw algn="tl" blurRad="38100" dir="2700000" dist="3810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48669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anchor="ctr" bIns="19050" lIns="19050" rIns="19050" tIns="19050"/>
            <a:p>
              <a:pPr algn="ctr" defTabSz="228600" eaLnBrk="1" fontAlgn="base" hangingPunct="0" indent="0" latinLnBrk="0" lvl="0" marL="0" marR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baseline="0" b="0" cap="none" sz="1500" i="0" kern="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>
                  <a:outerShdw algn="tl" blurRad="38100" dir="2700000" dist="3810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2097166" name="图片 6" descr="C:\Users\User\Desktop\mrdeka.jpgmrdeka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>
          <a:xfrm>
            <a:off x="3806190" y="1619250"/>
            <a:ext cx="1909445" cy="1905635"/>
          </a:xfrm>
          <a:prstGeom prst="rect"/>
          <a:effectLst>
            <a:glow rad="635000">
              <a:schemeClr val="tx1">
                <a:lumMod val="95000"/>
                <a:lumOff val="5000"/>
                <a:alpha val="27000"/>
              </a:schemeClr>
            </a:glow>
            <a:softEdge rad="63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4469" r="62913"/>
          <a:stretch>
            <a:fillRect/>
          </a:stretch>
        </p:blipFill>
        <p:spPr>
          <a:xfrm>
            <a:off x="310551" y="2284822"/>
            <a:ext cx="2786333" cy="2616645"/>
          </a:xfrm>
          <a:prstGeom prst="rect"/>
        </p:spPr>
      </p:pic>
      <p:sp>
        <p:nvSpPr>
          <p:cNvPr id="1048670" name="文本框 15"/>
          <p:cNvSpPr txBox="1"/>
          <p:nvPr/>
        </p:nvSpPr>
        <p:spPr>
          <a:xfrm>
            <a:off x="1679575" y="556260"/>
            <a:ext cx="6128385" cy="26314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altLang="en-US" b="1" sz="32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charset="0"/>
                <a:ea typeface="+mj-ea"/>
                <a:cs typeface="Garamond" panose="02020404030301010803" charset="0"/>
              </a:rPr>
              <a:t>Ingatlah para pahlawan</a:t>
            </a:r>
            <a:endParaRPr altLang="en-US" b="1" sz="32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Garamond" panose="02020404030301010803" charset="0"/>
              <a:ea typeface="+mj-ea"/>
              <a:cs typeface="Garamond" panose="02020404030301010803" charset="0"/>
            </a:endParaRPr>
          </a:p>
          <a:p>
            <a:pPr algn="ctr"/>
            <a:r>
              <a:rPr altLang="en-US" b="1" sz="3200" lang="en-MY">
                <a:solidFill>
                  <a:schemeClr val="accent1"/>
                </a:solidFill>
                <a:effectLst>
                  <a:outerShdw algn="ctr" blurRad="38100" dir="5400000" dist="25400" rotWithShape="0">
                    <a:srgbClr val="6E747A">
                      <a:alpha val="43000"/>
                    </a:srgbClr>
                  </a:outerShdw>
                </a:effectLst>
                <a:latin typeface="Garamond" panose="02020404030301010803" charset="0"/>
                <a:ea typeface="+mj-ea"/>
                <a:cs typeface="Garamond" panose="02020404030301010803" charset="0"/>
              </a:rPr>
              <a:t>Yang rela mati demi negeri</a:t>
            </a:r>
            <a:endParaRPr altLang="en-US" b="1" sz="3200" lang="en-MY">
              <a:solidFill>
                <a:schemeClr val="accent1"/>
              </a:solidFill>
              <a:effectLst>
                <a:outerShdw algn="ctr" blurRad="38100" dir="5400000" dist="25400" rotWithShape="0">
                  <a:srgbClr val="6E747A">
                    <a:alpha val="43000"/>
                  </a:srgbClr>
                </a:outerShdw>
              </a:effectLst>
              <a:latin typeface="Garamond" panose="02020404030301010803" charset="0"/>
              <a:ea typeface="+mj-ea"/>
              <a:cs typeface="Garamond" panose="02020404030301010803" charset="0"/>
            </a:endParaRPr>
          </a:p>
          <a:p>
            <a:pPr algn="ctr"/>
            <a:r>
              <a:rPr altLang="en-US" b="1" sz="32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charset="0"/>
                <a:ea typeface="+mj-ea"/>
                <a:cs typeface="Garamond" panose="02020404030301010803" charset="0"/>
              </a:rPr>
              <a:t>Mari kita isi kemerdekaan</a:t>
            </a:r>
            <a:endParaRPr altLang="en-US" b="1" sz="32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Garamond" panose="02020404030301010803" charset="0"/>
              <a:ea typeface="+mj-ea"/>
              <a:cs typeface="Garamond" panose="02020404030301010803" charset="0"/>
            </a:endParaRPr>
          </a:p>
          <a:p>
            <a:pPr algn="ctr"/>
            <a:r>
              <a:rPr altLang="en-US" b="1" sz="3200" lang="en-MY">
                <a:solidFill>
                  <a:schemeClr val="accent1"/>
                </a:solidFill>
                <a:effectLst>
                  <a:outerShdw algn="ctr" blurRad="38100" dir="5400000" dist="25400" rotWithShape="0">
                    <a:srgbClr val="6E747A">
                      <a:alpha val="43000"/>
                    </a:srgbClr>
                  </a:outerShdw>
                </a:effectLst>
                <a:latin typeface="Garamond" panose="02020404030301010803" charset="0"/>
                <a:ea typeface="+mj-ea"/>
                <a:cs typeface="Garamond" panose="02020404030301010803" charset="0"/>
              </a:rPr>
              <a:t>Dengan berjuang mencari rezeki</a:t>
            </a:r>
            <a:endParaRPr altLang="en-US" b="1" sz="3200" lang="en-MY">
              <a:solidFill>
                <a:schemeClr val="accent1"/>
              </a:solidFill>
              <a:effectLst>
                <a:outerShdw algn="ctr" blurRad="38100" dir="5400000" dist="25400" rotWithShape="0">
                  <a:srgbClr val="6E747A">
                    <a:alpha val="43000"/>
                  </a:srgbClr>
                </a:outerShdw>
              </a:effectLst>
              <a:latin typeface="Garamond" panose="02020404030301010803" charset="0"/>
              <a:ea typeface="+mj-ea"/>
              <a:cs typeface="Garamond" panose="02020404030301010803" charset="0"/>
            </a:endParaRPr>
          </a:p>
          <a:p>
            <a:pPr algn="ctr"/>
            <a:r>
              <a:rPr altLang="en-US" b="1" sz="3200" lang="en-MY"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charset="0"/>
                <a:ea typeface="+mj-ea"/>
                <a:cs typeface="Garamond" panose="02020404030301010803" charset="0"/>
              </a:rPr>
              <a:t>Sekian Terima Kasih</a:t>
            </a:r>
            <a:endParaRPr altLang="en-US" b="1" sz="3200" lang="en-MY"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Garamond" panose="02020404030301010803" charset="0"/>
              <a:ea typeface="+mj-ea"/>
              <a:cs typeface="Garamond" panose="02020404030301010803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1多肉教学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B9DA2"/>
      </a:accent1>
      <a:accent2>
        <a:srgbClr val="AA896E"/>
      </a:accent2>
      <a:accent3>
        <a:srgbClr val="88B5C1"/>
      </a:accent3>
      <a:accent4>
        <a:srgbClr val="EAC89D"/>
      </a:accent4>
      <a:accent5>
        <a:srgbClr val="AFA550"/>
      </a:accent5>
      <a:accent6>
        <a:srgbClr val="70AD47"/>
      </a:accent6>
      <a:hlink>
        <a:srgbClr val="000000"/>
      </a:hlink>
      <a:folHlink>
        <a:srgbClr val="954F72"/>
      </a:folHlink>
    </a:clrScheme>
    <a:fontScheme name="方正清刻本悦宋简体">
      <a:majorFont>
        <a:latin typeface="Arial"/>
        <a:ea typeface="Arial"/>
        <a:cs typeface=""/>
      </a:majorFont>
      <a:minorFont>
        <a:latin typeface="Calibri Light"/>
        <a:ea typeface="Arial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Presentation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演示文稿</dc:title>
  <dc:creator>熊猫 哒哒</dc:creator>
  <cp:lastModifiedBy>User</cp:lastModifiedBy>
  <dcterms:created xsi:type="dcterms:W3CDTF">2023-05-20T16:53:00Z</dcterms:created>
  <dcterms:modified xsi:type="dcterms:W3CDTF">2023-06-13T10:24:23Z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1033-11.2.0.11537</vt:lpwstr>
  </property>
  <property fmtid="{D5CDD505-2E9C-101B-9397-08002B2CF9AE}" pid="3" name="ICV">
    <vt:lpwstr>2a69a20efb964bdba8b461050f057f6a</vt:lpwstr>
  </property>
</Properties>
</file>